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charts/chart2.xml" ContentType="application/vnd.openxmlformats-officedocument.drawingml.chart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1.xml" ContentType="application/vnd.openxmlformats-officedocument.presentationml.comment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323" r:id="rId3"/>
    <p:sldId id="281" r:id="rId4"/>
    <p:sldId id="282" r:id="rId5"/>
    <p:sldId id="325" r:id="rId6"/>
    <p:sldId id="283" r:id="rId7"/>
    <p:sldId id="284" r:id="rId8"/>
    <p:sldId id="267" r:id="rId9"/>
    <p:sldId id="268" r:id="rId10"/>
    <p:sldId id="269" r:id="rId11"/>
    <p:sldId id="270" r:id="rId12"/>
    <p:sldId id="276" r:id="rId13"/>
    <p:sldId id="262" r:id="rId14"/>
    <p:sldId id="273" r:id="rId15"/>
    <p:sldId id="326" r:id="rId16"/>
    <p:sldId id="278" r:id="rId17"/>
    <p:sldId id="279" r:id="rId18"/>
    <p:sldId id="280" r:id="rId19"/>
    <p:sldId id="315" r:id="rId20"/>
    <p:sldId id="319" r:id="rId21"/>
    <p:sldId id="285" r:id="rId22"/>
    <p:sldId id="327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21" r:id="rId40"/>
    <p:sldId id="322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259" r:id="rId51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3A280501-EC7E-4D5A-AF32-555C1D9E6578}">
          <p14:sldIdLst>
            <p14:sldId id="257"/>
            <p14:sldId id="323"/>
            <p14:sldId id="281"/>
            <p14:sldId id="282"/>
            <p14:sldId id="325"/>
            <p14:sldId id="283"/>
            <p14:sldId id="284"/>
            <p14:sldId id="267"/>
            <p14:sldId id="268"/>
            <p14:sldId id="269"/>
            <p14:sldId id="270"/>
            <p14:sldId id="276"/>
            <p14:sldId id="262"/>
            <p14:sldId id="273"/>
            <p14:sldId id="326"/>
            <p14:sldId id="278"/>
            <p14:sldId id="279"/>
            <p14:sldId id="280"/>
            <p14:sldId id="315"/>
            <p14:sldId id="319"/>
            <p14:sldId id="285"/>
            <p14:sldId id="327"/>
            <p14:sldId id="286"/>
            <p14:sldId id="287"/>
            <p14:sldId id="288"/>
            <p14:sldId id="289"/>
            <p14:sldId id="290"/>
            <p14:sldId id="291"/>
            <p14:sldId id="292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21"/>
            <p14:sldId id="322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MOYA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28" d="100"/>
          <a:sy n="28" d="100"/>
        </p:scale>
        <p:origin x="90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mar%20Karim\Google%20Drive\FIDEICOMISO%20PROFOCIE\SEGUIMIENTO%20DEL%20EJERCICIO\CORTE%20PROFOCIE%2026-10-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mar%20Karim\Google%20Drive\FIDEICOMISO%20PROFOCIE\SEGUIMIENTO%20DEL%20EJERCICIO\CORTE%20PROFOCIE%2026-10-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0"/>
          <c:order val="0"/>
          <c:tx>
            <c:strRef>
              <c:f>Hoja3!$O$9</c:f>
              <c:strCache>
                <c:ptCount val="1"/>
                <c:pt idx="0">
                  <c:v>%  CAPTURADO EN AFIN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Hoja3!$C$10:$C$25</c:f>
              <c:strCache>
                <c:ptCount val="16"/>
                <c:pt idx="0">
                  <c:v>CUAAD</c:v>
                </c:pt>
                <c:pt idx="1">
                  <c:v>CUCBA</c:v>
                </c:pt>
                <c:pt idx="2">
                  <c:v>CUCS</c:v>
                </c:pt>
                <c:pt idx="3">
                  <c:v>CUCEA</c:v>
                </c:pt>
                <c:pt idx="4">
                  <c:v>CUCEI</c:v>
                </c:pt>
                <c:pt idx="5">
                  <c:v>CUCSH</c:v>
                </c:pt>
                <c:pt idx="6">
                  <c:v>CIÉNEGA</c:v>
                </c:pt>
                <c:pt idx="7">
                  <c:v>COSTA</c:v>
                </c:pt>
                <c:pt idx="8">
                  <c:v>COSTA SUR</c:v>
                </c:pt>
                <c:pt idx="9">
                  <c:v>ALTOS</c:v>
                </c:pt>
                <c:pt idx="10">
                  <c:v>CUSUR</c:v>
                </c:pt>
                <c:pt idx="11">
                  <c:v>NORTE</c:v>
                </c:pt>
                <c:pt idx="12">
                  <c:v>VALLES</c:v>
                </c:pt>
                <c:pt idx="13">
                  <c:v>LAGOS</c:v>
                </c:pt>
                <c:pt idx="14">
                  <c:v>SUV</c:v>
                </c:pt>
                <c:pt idx="15">
                  <c:v>TONALA</c:v>
                </c:pt>
              </c:strCache>
            </c:strRef>
          </c:cat>
          <c:val>
            <c:numRef>
              <c:f>(Hoja3!$O$10:$O$25,Hoja3!$D$32)</c:f>
              <c:numCache>
                <c:formatCode>0%</c:formatCode>
                <c:ptCount val="17"/>
                <c:pt idx="0">
                  <c:v>628861.32999999996</c:v>
                </c:pt>
                <c:pt idx="1">
                  <c:v>448228.71</c:v>
                </c:pt>
                <c:pt idx="2">
                  <c:v>567596.89</c:v>
                </c:pt>
                <c:pt idx="3">
                  <c:v>417722.68</c:v>
                </c:pt>
                <c:pt idx="4">
                  <c:v>581260.66</c:v>
                </c:pt>
                <c:pt idx="5">
                  <c:v>500113.7</c:v>
                </c:pt>
                <c:pt idx="6">
                  <c:v>516487.19</c:v>
                </c:pt>
                <c:pt idx="7">
                  <c:v>725199.17</c:v>
                </c:pt>
                <c:pt idx="8">
                  <c:v>474235.82</c:v>
                </c:pt>
                <c:pt idx="9">
                  <c:v>372923.44</c:v>
                </c:pt>
                <c:pt idx="10">
                  <c:v>477665.99</c:v>
                </c:pt>
                <c:pt idx="11">
                  <c:v>367387.49</c:v>
                </c:pt>
                <c:pt idx="12">
                  <c:v>465407.44</c:v>
                </c:pt>
                <c:pt idx="13">
                  <c:v>386746.12</c:v>
                </c:pt>
                <c:pt idx="14">
                  <c:v>446244</c:v>
                </c:pt>
                <c:pt idx="15">
                  <c:v>617877.63</c:v>
                </c:pt>
                <c:pt idx="16" formatCode="_(&quot;$&quot;* #,##0.00_);_(&quot;$&quot;* \(#,##0.00\);_(&quot;$&quot;* &quot;-&quot;??_);_(@_)">
                  <c:v>14414239.249999996</c:v>
                </c:pt>
              </c:numCache>
            </c:numRef>
          </c:val>
        </c:ser>
        <c:ser>
          <c:idx val="11"/>
          <c:order val="1"/>
          <c:tx>
            <c:strRef>
              <c:f>Hoja3!$P$9</c:f>
              <c:strCache>
                <c:ptCount val="1"/>
                <c:pt idx="0">
                  <c:v>% PAGADO EN AFIN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cat>
            <c:strRef>
              <c:f>Hoja3!$C$10:$C$25</c:f>
              <c:strCache>
                <c:ptCount val="16"/>
                <c:pt idx="0">
                  <c:v>CUAAD</c:v>
                </c:pt>
                <c:pt idx="1">
                  <c:v>CUCBA</c:v>
                </c:pt>
                <c:pt idx="2">
                  <c:v>CUCS</c:v>
                </c:pt>
                <c:pt idx="3">
                  <c:v>CUCEA</c:v>
                </c:pt>
                <c:pt idx="4">
                  <c:v>CUCEI</c:v>
                </c:pt>
                <c:pt idx="5">
                  <c:v>CUCSH</c:v>
                </c:pt>
                <c:pt idx="6">
                  <c:v>CIÉNEGA</c:v>
                </c:pt>
                <c:pt idx="7">
                  <c:v>COSTA</c:v>
                </c:pt>
                <c:pt idx="8">
                  <c:v>COSTA SUR</c:v>
                </c:pt>
                <c:pt idx="9">
                  <c:v>ALTOS</c:v>
                </c:pt>
                <c:pt idx="10">
                  <c:v>CUSUR</c:v>
                </c:pt>
                <c:pt idx="11">
                  <c:v>NORTE</c:v>
                </c:pt>
                <c:pt idx="12">
                  <c:v>VALLES</c:v>
                </c:pt>
                <c:pt idx="13">
                  <c:v>LAGOS</c:v>
                </c:pt>
                <c:pt idx="14">
                  <c:v>SUV</c:v>
                </c:pt>
                <c:pt idx="15">
                  <c:v>TONALA</c:v>
                </c:pt>
              </c:strCache>
            </c:strRef>
          </c:cat>
          <c:val>
            <c:numRef>
              <c:f>Hoja3!$P$10:$P$25</c:f>
              <c:numCache>
                <c:formatCode>0%</c:formatCode>
                <c:ptCount val="16"/>
                <c:pt idx="0">
                  <c:v>0.9332882853069685</c:v>
                </c:pt>
                <c:pt idx="1">
                  <c:v>0.67529874194586015</c:v>
                </c:pt>
                <c:pt idx="2">
                  <c:v>0.88561423460638466</c:v>
                </c:pt>
                <c:pt idx="3">
                  <c:v>0.77299056245327191</c:v>
                </c:pt>
                <c:pt idx="4">
                  <c:v>0.8696289070276727</c:v>
                </c:pt>
                <c:pt idx="5">
                  <c:v>0.83409770925002147</c:v>
                </c:pt>
                <c:pt idx="6">
                  <c:v>0.78268552644833289</c:v>
                </c:pt>
                <c:pt idx="7">
                  <c:v>0.83939011197963365</c:v>
                </c:pt>
                <c:pt idx="8">
                  <c:v>0.9068006750505383</c:v>
                </c:pt>
                <c:pt idx="9">
                  <c:v>0.6173041102708321</c:v>
                </c:pt>
                <c:pt idx="10">
                  <c:v>0.74030698152190955</c:v>
                </c:pt>
                <c:pt idx="11">
                  <c:v>0.99622542416907933</c:v>
                </c:pt>
                <c:pt idx="12">
                  <c:v>0.85188554485108825</c:v>
                </c:pt>
                <c:pt idx="13">
                  <c:v>0.7650581581572421</c:v>
                </c:pt>
                <c:pt idx="14">
                  <c:v>0.64901804067413094</c:v>
                </c:pt>
                <c:pt idx="15">
                  <c:v>0.55305243897803424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530400"/>
        <c:axId val="277534320"/>
      </c:barChart>
      <c:catAx>
        <c:axId val="27753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7534320"/>
        <c:crosses val="autoZero"/>
        <c:auto val="1"/>
        <c:lblAlgn val="ctr"/>
        <c:lblOffset val="100"/>
        <c:noMultiLvlLbl val="0"/>
      </c:catAx>
      <c:valAx>
        <c:axId val="2775343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753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Hoja3!$O$2</c:f>
              <c:strCache>
                <c:ptCount val="1"/>
                <c:pt idx="0">
                  <c:v>%  CAPTURADO EN AFIN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Hoja3!$C$3:$C$8</c:f>
              <c:strCache>
                <c:ptCount val="6"/>
                <c:pt idx="0">
                  <c:v>CIEP</c:v>
                </c:pt>
                <c:pt idx="1">
                  <c:v>CGA</c:v>
                </c:pt>
                <c:pt idx="2">
                  <c:v>CGCI</c:v>
                </c:pt>
                <c:pt idx="3">
                  <c:v>VINCULACIÓN</c:v>
                </c:pt>
                <c:pt idx="4">
                  <c:v>COPLADI</c:v>
                </c:pt>
                <c:pt idx="5">
                  <c:v>ESTANCIAS</c:v>
                </c:pt>
              </c:strCache>
            </c:strRef>
          </c:cat>
          <c:val>
            <c:numRef>
              <c:f>Hoja3!$O$3:$O$8</c:f>
              <c:numCache>
                <c:formatCode>0%</c:formatCode>
                <c:ptCount val="6"/>
                <c:pt idx="0">
                  <c:v>430300</c:v>
                </c:pt>
                <c:pt idx="1">
                  <c:v>241458.75</c:v>
                </c:pt>
                <c:pt idx="2">
                  <c:v>1270382.99</c:v>
                </c:pt>
                <c:pt idx="3">
                  <c:v>913840</c:v>
                </c:pt>
                <c:pt idx="4">
                  <c:v>206519</c:v>
                </c:pt>
                <c:pt idx="5">
                  <c:v>493286.98</c:v>
                </c:pt>
              </c:numCache>
            </c:numRef>
          </c:val>
        </c:ser>
        <c:ser>
          <c:idx val="1"/>
          <c:order val="1"/>
          <c:tx>
            <c:strRef>
              <c:f>Hoja3!$P$2</c:f>
              <c:strCache>
                <c:ptCount val="1"/>
                <c:pt idx="0">
                  <c:v>%  PAGADO EN AFIN</c:v>
                </c:pt>
              </c:strCache>
            </c:strRef>
          </c:tx>
          <c:spPr>
            <a:solidFill>
              <a:srgbClr val="009999"/>
            </a:solidFill>
            <a:ln>
              <a:noFill/>
            </a:ln>
            <a:effectLst/>
          </c:spPr>
          <c:invertIfNegative val="0"/>
          <c:cat>
            <c:strRef>
              <c:f>Hoja3!$C$3:$C$8</c:f>
              <c:strCache>
                <c:ptCount val="6"/>
                <c:pt idx="0">
                  <c:v>CIEP</c:v>
                </c:pt>
                <c:pt idx="1">
                  <c:v>CGA</c:v>
                </c:pt>
                <c:pt idx="2">
                  <c:v>CGCI</c:v>
                </c:pt>
                <c:pt idx="3">
                  <c:v>VINCULACIÓN</c:v>
                </c:pt>
                <c:pt idx="4">
                  <c:v>COPLADI</c:v>
                </c:pt>
                <c:pt idx="5">
                  <c:v>ESTANCIAS</c:v>
                </c:pt>
              </c:strCache>
            </c:strRef>
          </c:cat>
          <c:val>
            <c:numRef>
              <c:f>Hoja3!$P$3:$P$8</c:f>
              <c:numCache>
                <c:formatCode>0%</c:formatCode>
                <c:ptCount val="6"/>
                <c:pt idx="0">
                  <c:v>0.58121315921701688</c:v>
                </c:pt>
                <c:pt idx="1">
                  <c:v>0.90965929385904654</c:v>
                </c:pt>
                <c:pt idx="2">
                  <c:v>0.694728367254559</c:v>
                </c:pt>
                <c:pt idx="3">
                  <c:v>0.79324281154841492</c:v>
                </c:pt>
                <c:pt idx="4">
                  <c:v>1</c:v>
                </c:pt>
                <c:pt idx="5">
                  <c:v>0.91666648140155027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534712"/>
        <c:axId val="277529224"/>
      </c:barChart>
      <c:catAx>
        <c:axId val="277534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7529224"/>
        <c:crosses val="autoZero"/>
        <c:auto val="1"/>
        <c:lblAlgn val="ctr"/>
        <c:lblOffset val="100"/>
        <c:noMultiLvlLbl val="0"/>
      </c:catAx>
      <c:valAx>
        <c:axId val="2775292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7534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028471323813132E-2"/>
          <c:y val="0.15551784436459884"/>
          <c:w val="0.95562228644849667"/>
          <c:h val="0.714205180247074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Hoja2!$J$3</c:f>
              <c:strCache>
                <c:ptCount val="1"/>
                <c:pt idx="0">
                  <c:v>%Monto capturado en AFIN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cat>
            <c:strRef>
              <c:f>Hoja2!$A$4:$A$19</c:f>
              <c:strCache>
                <c:ptCount val="16"/>
                <c:pt idx="0">
                  <c:v>CUAAD</c:v>
                </c:pt>
                <c:pt idx="1">
                  <c:v>CUCBA</c:v>
                </c:pt>
                <c:pt idx="2">
                  <c:v>CUCS</c:v>
                </c:pt>
                <c:pt idx="3">
                  <c:v>CUCEA</c:v>
                </c:pt>
                <c:pt idx="4">
                  <c:v>CUCEI</c:v>
                </c:pt>
                <c:pt idx="5">
                  <c:v>CUCSH</c:v>
                </c:pt>
                <c:pt idx="6">
                  <c:v>CUCIÉNEGA</c:v>
                </c:pt>
                <c:pt idx="7">
                  <c:v>CUCOSTA</c:v>
                </c:pt>
                <c:pt idx="8">
                  <c:v>CUCOSTASUR</c:v>
                </c:pt>
                <c:pt idx="9">
                  <c:v>CUALTOS</c:v>
                </c:pt>
                <c:pt idx="10">
                  <c:v>CUSUR</c:v>
                </c:pt>
                <c:pt idx="11">
                  <c:v>CUNORTE</c:v>
                </c:pt>
                <c:pt idx="12">
                  <c:v>CUVALLES</c:v>
                </c:pt>
                <c:pt idx="13">
                  <c:v>CULAGOS</c:v>
                </c:pt>
                <c:pt idx="14">
                  <c:v>CUTONALÁ</c:v>
                </c:pt>
                <c:pt idx="15">
                  <c:v>SUV</c:v>
                </c:pt>
              </c:strCache>
            </c:strRef>
          </c:cat>
          <c:val>
            <c:numRef>
              <c:f>Hoja2!$J$4:$J$19</c:f>
              <c:numCache>
                <c:formatCode>0.00</c:formatCode>
                <c:ptCount val="16"/>
                <c:pt idx="0">
                  <c:v>96.77</c:v>
                </c:pt>
                <c:pt idx="1">
                  <c:v>61.636271614952058</c:v>
                </c:pt>
                <c:pt idx="2">
                  <c:v>57.931387975771685</c:v>
                </c:pt>
                <c:pt idx="3">
                  <c:v>68.964513300936815</c:v>
                </c:pt>
                <c:pt idx="4">
                  <c:v>84.316828352711241</c:v>
                </c:pt>
                <c:pt idx="5">
                  <c:v>34.090000000000003</c:v>
                </c:pt>
                <c:pt idx="6">
                  <c:v>54.49</c:v>
                </c:pt>
                <c:pt idx="7">
                  <c:v>91.640759166590286</c:v>
                </c:pt>
                <c:pt idx="8">
                  <c:v>31.23</c:v>
                </c:pt>
                <c:pt idx="9">
                  <c:v>47.426970472222415</c:v>
                </c:pt>
                <c:pt idx="10">
                  <c:v>36.22</c:v>
                </c:pt>
                <c:pt idx="11">
                  <c:v>44.267670937973669</c:v>
                </c:pt>
                <c:pt idx="12">
                  <c:v>54.935944134780264</c:v>
                </c:pt>
                <c:pt idx="13">
                  <c:v>48.25</c:v>
                </c:pt>
                <c:pt idx="14">
                  <c:v>0</c:v>
                </c:pt>
                <c:pt idx="15">
                  <c:v>17.8</c:v>
                </c:pt>
              </c:numCache>
            </c:numRef>
          </c:val>
        </c:ser>
        <c:ser>
          <c:idx val="1"/>
          <c:order val="1"/>
          <c:tx>
            <c:strRef>
              <c:f>Hoja2!$L$3</c:f>
              <c:strCache>
                <c:ptCount val="1"/>
                <c:pt idx="0">
                  <c:v>% Pagado 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Hoja2!$A$4:$A$19</c:f>
              <c:strCache>
                <c:ptCount val="16"/>
                <c:pt idx="0">
                  <c:v>CUAAD</c:v>
                </c:pt>
                <c:pt idx="1">
                  <c:v>CUCBA</c:v>
                </c:pt>
                <c:pt idx="2">
                  <c:v>CUCS</c:v>
                </c:pt>
                <c:pt idx="3">
                  <c:v>CUCEA</c:v>
                </c:pt>
                <c:pt idx="4">
                  <c:v>CUCEI</c:v>
                </c:pt>
                <c:pt idx="5">
                  <c:v>CUCSH</c:v>
                </c:pt>
                <c:pt idx="6">
                  <c:v>CUCIÉNEGA</c:v>
                </c:pt>
                <c:pt idx="7">
                  <c:v>CUCOSTA</c:v>
                </c:pt>
                <c:pt idx="8">
                  <c:v>CUCOSTASUR</c:v>
                </c:pt>
                <c:pt idx="9">
                  <c:v>CUALTOS</c:v>
                </c:pt>
                <c:pt idx="10">
                  <c:v>CUSUR</c:v>
                </c:pt>
                <c:pt idx="11">
                  <c:v>CUNORTE</c:v>
                </c:pt>
                <c:pt idx="12">
                  <c:v>CUVALLES</c:v>
                </c:pt>
                <c:pt idx="13">
                  <c:v>CULAGOS</c:v>
                </c:pt>
                <c:pt idx="14">
                  <c:v>CUTONALÁ</c:v>
                </c:pt>
                <c:pt idx="15">
                  <c:v>SUV</c:v>
                </c:pt>
              </c:strCache>
            </c:strRef>
          </c:cat>
          <c:val>
            <c:numRef>
              <c:f>Hoja2!$L$4:$L$19</c:f>
              <c:numCache>
                <c:formatCode>0.00</c:formatCode>
                <c:ptCount val="16"/>
                <c:pt idx="0">
                  <c:v>71.290000000000006</c:v>
                </c:pt>
                <c:pt idx="1">
                  <c:v>46.469834290308583</c:v>
                </c:pt>
                <c:pt idx="2">
                  <c:v>57.931387975771685</c:v>
                </c:pt>
                <c:pt idx="3">
                  <c:v>68.332472822002885</c:v>
                </c:pt>
                <c:pt idx="4">
                  <c:v>84.316828352711241</c:v>
                </c:pt>
                <c:pt idx="5">
                  <c:v>32.380000000000003</c:v>
                </c:pt>
                <c:pt idx="6">
                  <c:v>53.82</c:v>
                </c:pt>
                <c:pt idx="7">
                  <c:v>84.8</c:v>
                </c:pt>
                <c:pt idx="8">
                  <c:v>25.93</c:v>
                </c:pt>
                <c:pt idx="9">
                  <c:v>47.426970472222415</c:v>
                </c:pt>
                <c:pt idx="10">
                  <c:v>30.88</c:v>
                </c:pt>
                <c:pt idx="11">
                  <c:v>44.243020310359881</c:v>
                </c:pt>
                <c:pt idx="12">
                  <c:v>54.758826946945888</c:v>
                </c:pt>
                <c:pt idx="13">
                  <c:v>48.25</c:v>
                </c:pt>
                <c:pt idx="14">
                  <c:v>0</c:v>
                </c:pt>
                <c:pt idx="15">
                  <c:v>14.494583676321051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9609632"/>
        <c:axId val="329611200"/>
      </c:barChart>
      <c:catAx>
        <c:axId val="32960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 b="1"/>
            </a:pPr>
            <a:endParaRPr lang="es-MX"/>
          </a:p>
        </c:txPr>
        <c:crossAx val="329611200"/>
        <c:crosses val="autoZero"/>
        <c:auto val="1"/>
        <c:lblAlgn val="ctr"/>
        <c:lblOffset val="100"/>
        <c:noMultiLvlLbl val="0"/>
      </c:catAx>
      <c:valAx>
        <c:axId val="329611200"/>
        <c:scaling>
          <c:orientation val="minMax"/>
          <c:max val="10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 sz="1400" b="1"/>
            </a:pPr>
            <a:endParaRPr lang="es-MX"/>
          </a:p>
        </c:txPr>
        <c:crossAx val="329609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722897289065587"/>
          <c:y val="3.7447073617318423E-2"/>
          <c:w val="0.61584153430124"/>
          <c:h val="6.7367514720586608E-2"/>
        </c:manualLayout>
      </c:layout>
      <c:overlay val="0"/>
      <c:txPr>
        <a:bodyPr rot="0" vert="horz"/>
        <a:lstStyle/>
        <a:p>
          <a:pPr>
            <a:defRPr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550686223452076E-2"/>
          <c:y val="0.1587730942682572"/>
          <c:w val="0.94797086691902899"/>
          <c:h val="0.67497204138783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Hoja1!$J$1</c:f>
              <c:strCache>
                <c:ptCount val="1"/>
                <c:pt idx="0">
                  <c:v>%Monto capturado en AFIN</c:v>
                </c:pt>
              </c:strCache>
            </c:strRef>
          </c:tx>
          <c:spPr>
            <a:solidFill>
              <a:srgbClr val="009999"/>
            </a:solidFill>
          </c:spPr>
          <c:invertIfNegative val="0"/>
          <c:cat>
            <c:strRef>
              <c:f>Hoja1!$A$2:$A$10</c:f>
              <c:strCache>
                <c:ptCount val="9"/>
                <c:pt idx="0">
                  <c:v>CIEP</c:v>
                </c:pt>
                <c:pt idx="1">
                  <c:v>CGACA</c:v>
                </c:pt>
                <c:pt idx="2">
                  <c:v>CGCI</c:v>
                </c:pt>
                <c:pt idx="3">
                  <c:v>CVSS</c:v>
                </c:pt>
                <c:pt idx="4">
                  <c:v>COPLADI</c:v>
                </c:pt>
                <c:pt idx="5">
                  <c:v>ESTANCIA CUCS</c:v>
                </c:pt>
                <c:pt idx="6">
                  <c:v>ESTANCIA CUCEA</c:v>
                </c:pt>
                <c:pt idx="7">
                  <c:v>ESTANCIA CUSUR </c:v>
                </c:pt>
                <c:pt idx="8">
                  <c:v>ESTANCIA CUNORTE</c:v>
                </c:pt>
              </c:strCache>
            </c:strRef>
          </c:cat>
          <c:val>
            <c:numRef>
              <c:f>Hoja1!$J$2:$J$10</c:f>
              <c:numCache>
                <c:formatCode>0.00</c:formatCode>
                <c:ptCount val="9"/>
                <c:pt idx="0">
                  <c:v>60.632131203480562</c:v>
                </c:pt>
                <c:pt idx="1">
                  <c:v>40.754276091621286</c:v>
                </c:pt>
                <c:pt idx="2">
                  <c:v>59.6</c:v>
                </c:pt>
                <c:pt idx="3">
                  <c:v>46.13</c:v>
                </c:pt>
                <c:pt idx="4">
                  <c:v>95.08</c:v>
                </c:pt>
                <c:pt idx="5">
                  <c:v>0</c:v>
                </c:pt>
                <c:pt idx="6">
                  <c:v>79.13</c:v>
                </c:pt>
                <c:pt idx="7">
                  <c:v>78.650000000000006</c:v>
                </c:pt>
                <c:pt idx="8">
                  <c:v>77.73</c:v>
                </c:pt>
              </c:numCache>
            </c:numRef>
          </c:val>
        </c:ser>
        <c:ser>
          <c:idx val="1"/>
          <c:order val="1"/>
          <c:tx>
            <c:strRef>
              <c:f>Hoja1!$L$1</c:f>
              <c:strCache>
                <c:ptCount val="1"/>
                <c:pt idx="0">
                  <c:v>%Pagado 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Hoja1!$A$2:$A$10</c:f>
              <c:strCache>
                <c:ptCount val="9"/>
                <c:pt idx="0">
                  <c:v>CIEP</c:v>
                </c:pt>
                <c:pt idx="1">
                  <c:v>CGACA</c:v>
                </c:pt>
                <c:pt idx="2">
                  <c:v>CGCI</c:v>
                </c:pt>
                <c:pt idx="3">
                  <c:v>CVSS</c:v>
                </c:pt>
                <c:pt idx="4">
                  <c:v>COPLADI</c:v>
                </c:pt>
                <c:pt idx="5">
                  <c:v>ESTANCIA CUCS</c:v>
                </c:pt>
                <c:pt idx="6">
                  <c:v>ESTANCIA CUCEA</c:v>
                </c:pt>
                <c:pt idx="7">
                  <c:v>ESTANCIA CUSUR </c:v>
                </c:pt>
                <c:pt idx="8">
                  <c:v>ESTANCIA CUNORTE</c:v>
                </c:pt>
              </c:strCache>
            </c:strRef>
          </c:cat>
          <c:val>
            <c:numRef>
              <c:f>Hoja1!$L$2:$L$10</c:f>
              <c:numCache>
                <c:formatCode>0.00</c:formatCode>
                <c:ptCount val="9"/>
                <c:pt idx="0">
                  <c:v>60.63</c:v>
                </c:pt>
                <c:pt idx="1">
                  <c:v>40.270000000000003</c:v>
                </c:pt>
                <c:pt idx="2">
                  <c:v>59.6</c:v>
                </c:pt>
                <c:pt idx="3">
                  <c:v>23.96</c:v>
                </c:pt>
                <c:pt idx="4">
                  <c:v>95.08</c:v>
                </c:pt>
                <c:pt idx="5">
                  <c:v>0</c:v>
                </c:pt>
                <c:pt idx="6">
                  <c:v>77.37</c:v>
                </c:pt>
                <c:pt idx="7">
                  <c:v>2.75</c:v>
                </c:pt>
                <c:pt idx="8">
                  <c:v>28.424851084586248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9611592"/>
        <c:axId val="329610024"/>
      </c:barChart>
      <c:catAx>
        <c:axId val="329611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s-MX"/>
          </a:p>
        </c:txPr>
        <c:crossAx val="329610024"/>
        <c:crosses val="autoZero"/>
        <c:auto val="1"/>
        <c:lblAlgn val="ctr"/>
        <c:lblOffset val="100"/>
        <c:noMultiLvlLbl val="0"/>
      </c:catAx>
      <c:valAx>
        <c:axId val="329610024"/>
        <c:scaling>
          <c:orientation val="minMax"/>
          <c:max val="100"/>
        </c:scaling>
        <c:delete val="0"/>
        <c:axPos val="l"/>
        <c:majorGridlines/>
        <c:numFmt formatCode="0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s-MX"/>
          </a:p>
        </c:txPr>
        <c:crossAx val="3296115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5522364250145974"/>
          <c:y val="4.7812027619826752E-2"/>
          <c:w val="0.51314984441674205"/>
          <c:h val="6.0893516329647956E-2"/>
        </c:manualLayout>
      </c:layout>
      <c:overlay val="0"/>
      <c:txPr>
        <a:bodyPr rot="0" vert="horz"/>
        <a:lstStyle/>
        <a:p>
          <a:pPr>
            <a:defRPr sz="1800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es-MX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7-21T18:22:31.081" idx="1">
    <p:pos x="10" y="10"/>
    <p:text>Incluir panal en la siguiente lámina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6872D-A7BE-4B8F-A90F-604087743CF0}" type="doc">
      <dgm:prSet loTypeId="urn:microsoft.com/office/officeart/2005/8/layout/hProcess9" loCatId="process" qsTypeId="urn:microsoft.com/office/officeart/2005/8/quickstyle/simple1" qsCatId="simple" csTypeId="urn:microsoft.com/office/officeart/2005/8/colors/accent6_2" csCatId="accent6" phldr="1"/>
      <dgm:spPr/>
    </dgm:pt>
    <dgm:pt modelId="{2B216828-C097-4139-B85B-E7159AB97689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Apertura  del sistema para reprogramación</a:t>
          </a:r>
        </a:p>
        <a:p>
          <a:r>
            <a:rPr lang="es-MX" sz="1400" b="1" dirty="0" smtClean="0">
              <a:solidFill>
                <a:schemeClr val="tx1"/>
              </a:solidFill>
            </a:rPr>
            <a:t>PFCE</a:t>
          </a:r>
        </a:p>
        <a:p>
          <a:r>
            <a:rPr lang="es-MX" sz="1400" b="1" dirty="0" smtClean="0">
              <a:solidFill>
                <a:schemeClr val="tx1"/>
              </a:solidFill>
            </a:rPr>
            <a:t>(DGESU)</a:t>
          </a:r>
          <a:endParaRPr lang="es-MX" sz="1400" b="1" dirty="0">
            <a:solidFill>
              <a:schemeClr val="tx1"/>
            </a:solidFill>
          </a:endParaRPr>
        </a:p>
      </dgm:t>
    </dgm:pt>
    <dgm:pt modelId="{3562CB90-3ED1-407E-B63D-176FA5BB794A}" type="parTrans" cxnId="{1EC10B4E-6C87-4E29-934E-FEF814F42773}">
      <dgm:prSet/>
      <dgm:spPr/>
      <dgm:t>
        <a:bodyPr/>
        <a:lstStyle/>
        <a:p>
          <a:endParaRPr lang="es-MX" b="1"/>
        </a:p>
      </dgm:t>
    </dgm:pt>
    <dgm:pt modelId="{08CDDC7C-6BD6-4122-9FA0-AEA5C4C6C361}" type="sibTrans" cxnId="{1EC10B4E-6C87-4E29-934E-FEF814F42773}">
      <dgm:prSet/>
      <dgm:spPr/>
      <dgm:t>
        <a:bodyPr/>
        <a:lstStyle/>
        <a:p>
          <a:endParaRPr lang="es-MX" b="1"/>
        </a:p>
      </dgm:t>
    </dgm:pt>
    <dgm:pt modelId="{CDE43FD3-5756-4067-841C-FD893C6C8457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Primera reprogramación </a:t>
          </a:r>
        </a:p>
        <a:p>
          <a:r>
            <a:rPr lang="es-MX" b="1" dirty="0" smtClean="0">
              <a:solidFill>
                <a:schemeClr val="tx1"/>
              </a:solidFill>
            </a:rPr>
            <a:t>(IES)</a:t>
          </a:r>
          <a:endParaRPr lang="es-MX" b="1" dirty="0">
            <a:solidFill>
              <a:schemeClr val="tx1"/>
            </a:solidFill>
          </a:endParaRPr>
        </a:p>
      </dgm:t>
    </dgm:pt>
    <dgm:pt modelId="{2DF1FC51-D1F1-4F66-B5C5-9F181961536B}" type="parTrans" cxnId="{3E9808AA-4B4E-4EAA-96FB-FA6442AF5E02}">
      <dgm:prSet/>
      <dgm:spPr/>
      <dgm:t>
        <a:bodyPr/>
        <a:lstStyle/>
        <a:p>
          <a:endParaRPr lang="es-MX" b="1"/>
        </a:p>
      </dgm:t>
    </dgm:pt>
    <dgm:pt modelId="{EB1E03D7-3651-4270-9CAD-D38DA6A8A14D}" type="sibTrans" cxnId="{3E9808AA-4B4E-4EAA-96FB-FA6442AF5E02}">
      <dgm:prSet/>
      <dgm:spPr/>
      <dgm:t>
        <a:bodyPr/>
        <a:lstStyle/>
        <a:p>
          <a:endParaRPr lang="es-MX" b="1"/>
        </a:p>
      </dgm:t>
    </dgm:pt>
    <dgm:pt modelId="{2930BD1C-CEC4-4EFE-A500-7742676A2881}">
      <dgm:prSet phldrT="[Texto]"/>
      <dgm:spPr>
        <a:solidFill>
          <a:srgbClr val="009999"/>
        </a:solidFill>
      </dgm:spPr>
      <dgm:t>
        <a:bodyPr/>
        <a:lstStyle/>
        <a:p>
          <a:r>
            <a:rPr lang="es-MX" b="1" dirty="0" smtClean="0"/>
            <a:t>Primer periodo de revisión </a:t>
          </a:r>
        </a:p>
        <a:p>
          <a:r>
            <a:rPr lang="es-MX" b="1" smtClean="0"/>
            <a:t>(</a:t>
          </a:r>
          <a:r>
            <a:rPr lang="es-MX" b="1" dirty="0" smtClean="0"/>
            <a:t>DGESU)</a:t>
          </a:r>
        </a:p>
      </dgm:t>
    </dgm:pt>
    <dgm:pt modelId="{9635D936-754A-411B-BF69-09AF7AEDEB97}" type="parTrans" cxnId="{DC86BAD8-1783-47C7-9756-225A9CA4FCB1}">
      <dgm:prSet/>
      <dgm:spPr/>
      <dgm:t>
        <a:bodyPr/>
        <a:lstStyle/>
        <a:p>
          <a:endParaRPr lang="es-MX" b="1"/>
        </a:p>
      </dgm:t>
    </dgm:pt>
    <dgm:pt modelId="{189C6363-A993-4224-8AE4-8FBA226E1606}" type="sibTrans" cxnId="{DC86BAD8-1783-47C7-9756-225A9CA4FCB1}">
      <dgm:prSet/>
      <dgm:spPr/>
      <dgm:t>
        <a:bodyPr/>
        <a:lstStyle/>
        <a:p>
          <a:endParaRPr lang="es-MX" b="1"/>
        </a:p>
      </dgm:t>
    </dgm:pt>
    <dgm:pt modelId="{F2C763BF-D042-4F9C-AF07-49139D784DA8}">
      <dgm:prSet phldrT="[Texto]"/>
      <dgm:spPr>
        <a:solidFill>
          <a:srgbClr val="009999"/>
        </a:solidFill>
      </dgm:spPr>
      <dgm:t>
        <a:bodyPr/>
        <a:lstStyle/>
        <a:p>
          <a:r>
            <a:rPr lang="es-MX" b="1" dirty="0" smtClean="0"/>
            <a:t>Segundo periodo de revisión </a:t>
          </a:r>
        </a:p>
        <a:p>
          <a:r>
            <a:rPr lang="es-MX" b="1" dirty="0" smtClean="0"/>
            <a:t>(DGESU)</a:t>
          </a:r>
        </a:p>
      </dgm:t>
    </dgm:pt>
    <dgm:pt modelId="{C36524F1-BE96-447A-9786-F1A46EEEFFDB}" type="parTrans" cxnId="{9D0BE148-1DA9-4F0A-B305-4285CA58995B}">
      <dgm:prSet/>
      <dgm:spPr/>
      <dgm:t>
        <a:bodyPr/>
        <a:lstStyle/>
        <a:p>
          <a:endParaRPr lang="es-MX" b="1"/>
        </a:p>
      </dgm:t>
    </dgm:pt>
    <dgm:pt modelId="{C6ED5972-909C-4A6C-8F02-9668E42F729E}" type="sibTrans" cxnId="{9D0BE148-1DA9-4F0A-B305-4285CA58995B}">
      <dgm:prSet/>
      <dgm:spPr/>
      <dgm:t>
        <a:bodyPr/>
        <a:lstStyle/>
        <a:p>
          <a:endParaRPr lang="es-MX" b="1"/>
        </a:p>
      </dgm:t>
    </dgm:pt>
    <dgm:pt modelId="{094CDA75-CE11-4165-8381-BCCE0D5B137A}">
      <dgm:prSet phldrT="[Texto]"/>
      <dgm:spPr>
        <a:solidFill>
          <a:srgbClr val="009999"/>
        </a:solidFill>
      </dgm:spPr>
      <dgm:t>
        <a:bodyPr/>
        <a:lstStyle/>
        <a:p>
          <a:r>
            <a:rPr lang="es-MX" b="1" dirty="0" smtClean="0"/>
            <a:t>Tercer y ultimo periodo de revisión</a:t>
          </a:r>
        </a:p>
        <a:p>
          <a:r>
            <a:rPr lang="es-MX" b="1" dirty="0" smtClean="0"/>
            <a:t>(DGESU)</a:t>
          </a:r>
          <a:endParaRPr lang="es-MX" b="1" dirty="0"/>
        </a:p>
      </dgm:t>
    </dgm:pt>
    <dgm:pt modelId="{B85F319E-DA40-4438-860B-0AB6E90B1646}" type="parTrans" cxnId="{35FAFC68-0543-464D-A899-F31F2A27FBA8}">
      <dgm:prSet/>
      <dgm:spPr/>
      <dgm:t>
        <a:bodyPr/>
        <a:lstStyle/>
        <a:p>
          <a:endParaRPr lang="es-MX" b="1"/>
        </a:p>
      </dgm:t>
    </dgm:pt>
    <dgm:pt modelId="{6BFE3608-38EF-42B0-ADA7-A6A4E0FE3C75}" type="sibTrans" cxnId="{35FAFC68-0543-464D-A899-F31F2A27FBA8}">
      <dgm:prSet/>
      <dgm:spPr/>
      <dgm:t>
        <a:bodyPr/>
        <a:lstStyle/>
        <a:p>
          <a:endParaRPr lang="es-MX" b="1"/>
        </a:p>
      </dgm:t>
    </dgm:pt>
    <dgm:pt modelId="{133B070C-F621-4771-9F74-6A70C2AFCF65}">
      <dgm:prSet phldrT="[Texto]"/>
      <dgm:spPr>
        <a:solidFill>
          <a:srgbClr val="009999"/>
        </a:solidFill>
      </dgm:spPr>
      <dgm:t>
        <a:bodyPr/>
        <a:lstStyle/>
        <a:p>
          <a:r>
            <a:rPr lang="es-MX" b="1" dirty="0" smtClean="0"/>
            <a:t>Oficio de autorización del ejercicio de recursos</a:t>
          </a:r>
        </a:p>
        <a:p>
          <a:r>
            <a:rPr lang="es-MX" b="1" dirty="0" smtClean="0"/>
            <a:t>(DGESU)</a:t>
          </a:r>
          <a:endParaRPr lang="es-MX" b="1" dirty="0"/>
        </a:p>
      </dgm:t>
    </dgm:pt>
    <dgm:pt modelId="{A8DA0C54-F4BC-4E35-ADCD-F5FEA97B59C3}" type="parTrans" cxnId="{29A691CD-EDD5-4B32-A0D0-457A6503C663}">
      <dgm:prSet/>
      <dgm:spPr/>
      <dgm:t>
        <a:bodyPr/>
        <a:lstStyle/>
        <a:p>
          <a:endParaRPr lang="es-MX" b="1"/>
        </a:p>
      </dgm:t>
    </dgm:pt>
    <dgm:pt modelId="{DA739D17-2876-4D23-8CFE-37EB032185C9}" type="sibTrans" cxnId="{29A691CD-EDD5-4B32-A0D0-457A6503C663}">
      <dgm:prSet/>
      <dgm:spPr/>
      <dgm:t>
        <a:bodyPr/>
        <a:lstStyle/>
        <a:p>
          <a:endParaRPr lang="es-MX" b="1"/>
        </a:p>
      </dgm:t>
    </dgm:pt>
    <dgm:pt modelId="{72047028-2D09-40B8-B19C-4AB9BD11F8F1}">
      <dgm:prSet phldrT="[Texto]"/>
      <dgm:spPr>
        <a:solidFill>
          <a:srgbClr val="009999"/>
        </a:solidFill>
      </dgm:spPr>
      <dgm:t>
        <a:bodyPr/>
        <a:lstStyle/>
        <a:p>
          <a:r>
            <a:rPr lang="es-MX" b="1" dirty="0" smtClean="0"/>
            <a:t>Primer periodo para atención de  observaciones</a:t>
          </a:r>
        </a:p>
        <a:p>
          <a:r>
            <a:rPr lang="es-MX" b="1" dirty="0" smtClean="0"/>
            <a:t>(IES)</a:t>
          </a:r>
        </a:p>
      </dgm:t>
    </dgm:pt>
    <dgm:pt modelId="{04FE217B-6945-471B-AE41-E558E62ACB0C}" type="parTrans" cxnId="{67E813C4-7041-48D3-8794-3A43A58A8560}">
      <dgm:prSet/>
      <dgm:spPr/>
      <dgm:t>
        <a:bodyPr/>
        <a:lstStyle/>
        <a:p>
          <a:endParaRPr lang="es-MX" b="1"/>
        </a:p>
      </dgm:t>
    </dgm:pt>
    <dgm:pt modelId="{E1F9FDDF-9230-4C2C-825F-36447348DF32}" type="sibTrans" cxnId="{67E813C4-7041-48D3-8794-3A43A58A8560}">
      <dgm:prSet/>
      <dgm:spPr/>
      <dgm:t>
        <a:bodyPr/>
        <a:lstStyle/>
        <a:p>
          <a:endParaRPr lang="es-MX" b="1"/>
        </a:p>
      </dgm:t>
    </dgm:pt>
    <dgm:pt modelId="{85942205-9568-4106-A2F9-970352E0DD84}">
      <dgm:prSet phldrT="[Texto]"/>
      <dgm:spPr>
        <a:solidFill>
          <a:srgbClr val="009999"/>
        </a:solidFill>
      </dgm:spPr>
      <dgm:t>
        <a:bodyPr/>
        <a:lstStyle/>
        <a:p>
          <a:r>
            <a:rPr lang="es-MX" b="1" dirty="0" smtClean="0"/>
            <a:t>Segundo periodo para atención de observaciones</a:t>
          </a:r>
        </a:p>
        <a:p>
          <a:r>
            <a:rPr lang="es-MX" b="1" dirty="0" smtClean="0"/>
            <a:t>(IES)</a:t>
          </a:r>
        </a:p>
      </dgm:t>
    </dgm:pt>
    <dgm:pt modelId="{720482DE-F124-4EAF-B4C1-68CE4DE27D37}" type="parTrans" cxnId="{3B313D84-1142-4A50-A334-0D9B67DC4700}">
      <dgm:prSet/>
      <dgm:spPr/>
      <dgm:t>
        <a:bodyPr/>
        <a:lstStyle/>
        <a:p>
          <a:endParaRPr lang="es-MX" b="1"/>
        </a:p>
      </dgm:t>
    </dgm:pt>
    <dgm:pt modelId="{573031AC-8D38-48E9-8F8A-565A2B3D2B2A}" type="sibTrans" cxnId="{3B313D84-1142-4A50-A334-0D9B67DC4700}">
      <dgm:prSet/>
      <dgm:spPr/>
      <dgm:t>
        <a:bodyPr/>
        <a:lstStyle/>
        <a:p>
          <a:endParaRPr lang="es-MX" b="1"/>
        </a:p>
      </dgm:t>
    </dgm:pt>
    <dgm:pt modelId="{8A8FE6AA-8479-4B72-99AE-B04C0400FBE1}" type="pres">
      <dgm:prSet presAssocID="{D7B6872D-A7BE-4B8F-A90F-604087743CF0}" presName="CompostProcess" presStyleCnt="0">
        <dgm:presLayoutVars>
          <dgm:dir/>
          <dgm:resizeHandles val="exact"/>
        </dgm:presLayoutVars>
      </dgm:prSet>
      <dgm:spPr/>
    </dgm:pt>
    <dgm:pt modelId="{212BA2C8-AC47-4E27-B37C-2FD67E4E8BA4}" type="pres">
      <dgm:prSet presAssocID="{D7B6872D-A7BE-4B8F-A90F-604087743CF0}" presName="arrow" presStyleLbl="bgShp" presStyleIdx="0" presStyleCnt="1"/>
      <dgm:spPr/>
    </dgm:pt>
    <dgm:pt modelId="{935099EB-20DE-4C4E-A609-7A80A54EC310}" type="pres">
      <dgm:prSet presAssocID="{D7B6872D-A7BE-4B8F-A90F-604087743CF0}" presName="linearProcess" presStyleCnt="0"/>
      <dgm:spPr/>
    </dgm:pt>
    <dgm:pt modelId="{2B330BF9-B57A-418C-9D7F-F84EA1218F11}" type="pres">
      <dgm:prSet presAssocID="{2B216828-C097-4139-B85B-E7159AB97689}" presName="tex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376880-F5D3-4FB0-BE3B-CEA338AABD99}" type="pres">
      <dgm:prSet presAssocID="{08CDDC7C-6BD6-4122-9FA0-AEA5C4C6C361}" presName="sibTrans" presStyleCnt="0"/>
      <dgm:spPr/>
    </dgm:pt>
    <dgm:pt modelId="{78475040-8240-400A-8B9F-EC6610E2A522}" type="pres">
      <dgm:prSet presAssocID="{CDE43FD3-5756-4067-841C-FD893C6C8457}" presName="text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4D102D-D81E-46C2-8C26-126DC9E51851}" type="pres">
      <dgm:prSet presAssocID="{EB1E03D7-3651-4270-9CAD-D38DA6A8A14D}" presName="sibTrans" presStyleCnt="0"/>
      <dgm:spPr/>
    </dgm:pt>
    <dgm:pt modelId="{97C0E7BB-6BA8-4474-8890-BAABACA5B970}" type="pres">
      <dgm:prSet presAssocID="{2930BD1C-CEC4-4EFE-A500-7742676A2881}" presName="text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F709CE-A242-4A8F-A40F-D8BA6C89E292}" type="pres">
      <dgm:prSet presAssocID="{189C6363-A993-4224-8AE4-8FBA226E1606}" presName="sibTrans" presStyleCnt="0"/>
      <dgm:spPr/>
    </dgm:pt>
    <dgm:pt modelId="{AC3BE966-AF88-436D-98EA-9BF3447CEF85}" type="pres">
      <dgm:prSet presAssocID="{72047028-2D09-40B8-B19C-4AB9BD11F8F1}" presName="text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53F7916-4B62-406C-94D5-F2852DF36268}" type="pres">
      <dgm:prSet presAssocID="{E1F9FDDF-9230-4C2C-825F-36447348DF32}" presName="sibTrans" presStyleCnt="0"/>
      <dgm:spPr/>
    </dgm:pt>
    <dgm:pt modelId="{8045026D-6F30-4696-9691-D3FF902534C0}" type="pres">
      <dgm:prSet presAssocID="{F2C763BF-D042-4F9C-AF07-49139D784DA8}" presName="text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E2E91AD-2106-4FA1-99FA-C3B6C9991CAB}" type="pres">
      <dgm:prSet presAssocID="{C6ED5972-909C-4A6C-8F02-9668E42F729E}" presName="sibTrans" presStyleCnt="0"/>
      <dgm:spPr/>
    </dgm:pt>
    <dgm:pt modelId="{412536ED-8234-4317-B6E4-2D736F59CA86}" type="pres">
      <dgm:prSet presAssocID="{85942205-9568-4106-A2F9-970352E0DD84}" presName="text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05BAD57-92DB-46ED-8F9F-91C645587034}" type="pres">
      <dgm:prSet presAssocID="{573031AC-8D38-48E9-8F8A-565A2B3D2B2A}" presName="sibTrans" presStyleCnt="0"/>
      <dgm:spPr/>
    </dgm:pt>
    <dgm:pt modelId="{5C442962-41A9-4077-8298-1FC2AAD8D024}" type="pres">
      <dgm:prSet presAssocID="{094CDA75-CE11-4165-8381-BCCE0D5B137A}" presName="text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FE3DB44-3C67-43EF-A382-DE869B0D07E2}" type="pres">
      <dgm:prSet presAssocID="{6BFE3608-38EF-42B0-ADA7-A6A4E0FE3C75}" presName="sibTrans" presStyleCnt="0"/>
      <dgm:spPr/>
    </dgm:pt>
    <dgm:pt modelId="{CE849EEC-63AE-4E0D-9CB4-53C51241A6C0}" type="pres">
      <dgm:prSet presAssocID="{133B070C-F621-4771-9F74-6A70C2AFCF65}" presName="tex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D0BE148-1DA9-4F0A-B305-4285CA58995B}" srcId="{D7B6872D-A7BE-4B8F-A90F-604087743CF0}" destId="{F2C763BF-D042-4F9C-AF07-49139D784DA8}" srcOrd="4" destOrd="0" parTransId="{C36524F1-BE96-447A-9786-F1A46EEEFFDB}" sibTransId="{C6ED5972-909C-4A6C-8F02-9668E42F729E}"/>
    <dgm:cxn modelId="{35FAFC68-0543-464D-A899-F31F2A27FBA8}" srcId="{D7B6872D-A7BE-4B8F-A90F-604087743CF0}" destId="{094CDA75-CE11-4165-8381-BCCE0D5B137A}" srcOrd="6" destOrd="0" parTransId="{B85F319E-DA40-4438-860B-0AB6E90B1646}" sibTransId="{6BFE3608-38EF-42B0-ADA7-A6A4E0FE3C75}"/>
    <dgm:cxn modelId="{67E813C4-7041-48D3-8794-3A43A58A8560}" srcId="{D7B6872D-A7BE-4B8F-A90F-604087743CF0}" destId="{72047028-2D09-40B8-B19C-4AB9BD11F8F1}" srcOrd="3" destOrd="0" parTransId="{04FE217B-6945-471B-AE41-E558E62ACB0C}" sibTransId="{E1F9FDDF-9230-4C2C-825F-36447348DF32}"/>
    <dgm:cxn modelId="{98679043-2DD2-4FF1-99E3-A1BA2190994E}" type="presOf" srcId="{2930BD1C-CEC4-4EFE-A500-7742676A2881}" destId="{97C0E7BB-6BA8-4474-8890-BAABACA5B970}" srcOrd="0" destOrd="0" presId="urn:microsoft.com/office/officeart/2005/8/layout/hProcess9"/>
    <dgm:cxn modelId="{3E9808AA-4B4E-4EAA-96FB-FA6442AF5E02}" srcId="{D7B6872D-A7BE-4B8F-A90F-604087743CF0}" destId="{CDE43FD3-5756-4067-841C-FD893C6C8457}" srcOrd="1" destOrd="0" parTransId="{2DF1FC51-D1F1-4F66-B5C5-9F181961536B}" sibTransId="{EB1E03D7-3651-4270-9CAD-D38DA6A8A14D}"/>
    <dgm:cxn modelId="{9268638F-0D71-420C-889A-0E2EACFAEE15}" type="presOf" srcId="{72047028-2D09-40B8-B19C-4AB9BD11F8F1}" destId="{AC3BE966-AF88-436D-98EA-9BF3447CEF85}" srcOrd="0" destOrd="0" presId="urn:microsoft.com/office/officeart/2005/8/layout/hProcess9"/>
    <dgm:cxn modelId="{F5F16B3B-B99E-4100-9AA8-ED67887807C2}" type="presOf" srcId="{133B070C-F621-4771-9F74-6A70C2AFCF65}" destId="{CE849EEC-63AE-4E0D-9CB4-53C51241A6C0}" srcOrd="0" destOrd="0" presId="urn:microsoft.com/office/officeart/2005/8/layout/hProcess9"/>
    <dgm:cxn modelId="{5419D0B7-D562-4EC7-B200-9EFEA35767D3}" type="presOf" srcId="{CDE43FD3-5756-4067-841C-FD893C6C8457}" destId="{78475040-8240-400A-8B9F-EC6610E2A522}" srcOrd="0" destOrd="0" presId="urn:microsoft.com/office/officeart/2005/8/layout/hProcess9"/>
    <dgm:cxn modelId="{4FDC82C5-811B-4B05-88EB-A8AB0999F5AE}" type="presOf" srcId="{2B216828-C097-4139-B85B-E7159AB97689}" destId="{2B330BF9-B57A-418C-9D7F-F84EA1218F11}" srcOrd="0" destOrd="0" presId="urn:microsoft.com/office/officeart/2005/8/layout/hProcess9"/>
    <dgm:cxn modelId="{F0223C4B-479A-479D-BDFC-23784C0126B6}" type="presOf" srcId="{094CDA75-CE11-4165-8381-BCCE0D5B137A}" destId="{5C442962-41A9-4077-8298-1FC2AAD8D024}" srcOrd="0" destOrd="0" presId="urn:microsoft.com/office/officeart/2005/8/layout/hProcess9"/>
    <dgm:cxn modelId="{105F4B62-BCED-444A-99B5-F271A01E5B04}" type="presOf" srcId="{85942205-9568-4106-A2F9-970352E0DD84}" destId="{412536ED-8234-4317-B6E4-2D736F59CA86}" srcOrd="0" destOrd="0" presId="urn:microsoft.com/office/officeart/2005/8/layout/hProcess9"/>
    <dgm:cxn modelId="{1EC10B4E-6C87-4E29-934E-FEF814F42773}" srcId="{D7B6872D-A7BE-4B8F-A90F-604087743CF0}" destId="{2B216828-C097-4139-B85B-E7159AB97689}" srcOrd="0" destOrd="0" parTransId="{3562CB90-3ED1-407E-B63D-176FA5BB794A}" sibTransId="{08CDDC7C-6BD6-4122-9FA0-AEA5C4C6C361}"/>
    <dgm:cxn modelId="{588C81AE-4080-47A8-8A6C-48793C7AC7B7}" type="presOf" srcId="{D7B6872D-A7BE-4B8F-A90F-604087743CF0}" destId="{8A8FE6AA-8479-4B72-99AE-B04C0400FBE1}" srcOrd="0" destOrd="0" presId="urn:microsoft.com/office/officeart/2005/8/layout/hProcess9"/>
    <dgm:cxn modelId="{3B313D84-1142-4A50-A334-0D9B67DC4700}" srcId="{D7B6872D-A7BE-4B8F-A90F-604087743CF0}" destId="{85942205-9568-4106-A2F9-970352E0DD84}" srcOrd="5" destOrd="0" parTransId="{720482DE-F124-4EAF-B4C1-68CE4DE27D37}" sibTransId="{573031AC-8D38-48E9-8F8A-565A2B3D2B2A}"/>
    <dgm:cxn modelId="{29A691CD-EDD5-4B32-A0D0-457A6503C663}" srcId="{D7B6872D-A7BE-4B8F-A90F-604087743CF0}" destId="{133B070C-F621-4771-9F74-6A70C2AFCF65}" srcOrd="7" destOrd="0" parTransId="{A8DA0C54-F4BC-4E35-ADCD-F5FEA97B59C3}" sibTransId="{DA739D17-2876-4D23-8CFE-37EB032185C9}"/>
    <dgm:cxn modelId="{F5E6F2E4-D6B7-463B-B031-3A1B609D0DA7}" type="presOf" srcId="{F2C763BF-D042-4F9C-AF07-49139D784DA8}" destId="{8045026D-6F30-4696-9691-D3FF902534C0}" srcOrd="0" destOrd="0" presId="urn:microsoft.com/office/officeart/2005/8/layout/hProcess9"/>
    <dgm:cxn modelId="{DC86BAD8-1783-47C7-9756-225A9CA4FCB1}" srcId="{D7B6872D-A7BE-4B8F-A90F-604087743CF0}" destId="{2930BD1C-CEC4-4EFE-A500-7742676A2881}" srcOrd="2" destOrd="0" parTransId="{9635D936-754A-411B-BF69-09AF7AEDEB97}" sibTransId="{189C6363-A993-4224-8AE4-8FBA226E1606}"/>
    <dgm:cxn modelId="{E2418048-4273-40A0-BB72-E0B63FF4C91F}" type="presParOf" srcId="{8A8FE6AA-8479-4B72-99AE-B04C0400FBE1}" destId="{212BA2C8-AC47-4E27-B37C-2FD67E4E8BA4}" srcOrd="0" destOrd="0" presId="urn:microsoft.com/office/officeart/2005/8/layout/hProcess9"/>
    <dgm:cxn modelId="{D2A10E7D-120B-4C02-BCC7-75FBFEE07C99}" type="presParOf" srcId="{8A8FE6AA-8479-4B72-99AE-B04C0400FBE1}" destId="{935099EB-20DE-4C4E-A609-7A80A54EC310}" srcOrd="1" destOrd="0" presId="urn:microsoft.com/office/officeart/2005/8/layout/hProcess9"/>
    <dgm:cxn modelId="{5E0CFB88-5109-4603-828E-01E7FF10ACE5}" type="presParOf" srcId="{935099EB-20DE-4C4E-A609-7A80A54EC310}" destId="{2B330BF9-B57A-418C-9D7F-F84EA1218F11}" srcOrd="0" destOrd="0" presId="urn:microsoft.com/office/officeart/2005/8/layout/hProcess9"/>
    <dgm:cxn modelId="{5C0FCA14-C8F0-48ED-A601-35D96199FEE0}" type="presParOf" srcId="{935099EB-20DE-4C4E-A609-7A80A54EC310}" destId="{17376880-F5D3-4FB0-BE3B-CEA338AABD99}" srcOrd="1" destOrd="0" presId="urn:microsoft.com/office/officeart/2005/8/layout/hProcess9"/>
    <dgm:cxn modelId="{39E60F6F-623F-47D2-876D-BDFB874CB59C}" type="presParOf" srcId="{935099EB-20DE-4C4E-A609-7A80A54EC310}" destId="{78475040-8240-400A-8B9F-EC6610E2A522}" srcOrd="2" destOrd="0" presId="urn:microsoft.com/office/officeart/2005/8/layout/hProcess9"/>
    <dgm:cxn modelId="{2D25D4DC-28EE-4FD9-8B94-70C3A5DCE3AF}" type="presParOf" srcId="{935099EB-20DE-4C4E-A609-7A80A54EC310}" destId="{164D102D-D81E-46C2-8C26-126DC9E51851}" srcOrd="3" destOrd="0" presId="urn:microsoft.com/office/officeart/2005/8/layout/hProcess9"/>
    <dgm:cxn modelId="{4F8F6977-C4E5-4107-9C3A-7A393D59866E}" type="presParOf" srcId="{935099EB-20DE-4C4E-A609-7A80A54EC310}" destId="{97C0E7BB-6BA8-4474-8890-BAABACA5B970}" srcOrd="4" destOrd="0" presId="urn:microsoft.com/office/officeart/2005/8/layout/hProcess9"/>
    <dgm:cxn modelId="{7A609793-63F8-428B-8662-B4BB5F460F08}" type="presParOf" srcId="{935099EB-20DE-4C4E-A609-7A80A54EC310}" destId="{F0F709CE-A242-4A8F-A40F-D8BA6C89E292}" srcOrd="5" destOrd="0" presId="urn:microsoft.com/office/officeart/2005/8/layout/hProcess9"/>
    <dgm:cxn modelId="{846C8CE5-B473-4D67-AB97-7B071C66EC98}" type="presParOf" srcId="{935099EB-20DE-4C4E-A609-7A80A54EC310}" destId="{AC3BE966-AF88-436D-98EA-9BF3447CEF85}" srcOrd="6" destOrd="0" presId="urn:microsoft.com/office/officeart/2005/8/layout/hProcess9"/>
    <dgm:cxn modelId="{B786DE78-519B-4B9C-B713-81A581977ADD}" type="presParOf" srcId="{935099EB-20DE-4C4E-A609-7A80A54EC310}" destId="{753F7916-4B62-406C-94D5-F2852DF36268}" srcOrd="7" destOrd="0" presId="urn:microsoft.com/office/officeart/2005/8/layout/hProcess9"/>
    <dgm:cxn modelId="{0807A5A8-2546-4420-B169-E0CC52A6CC55}" type="presParOf" srcId="{935099EB-20DE-4C4E-A609-7A80A54EC310}" destId="{8045026D-6F30-4696-9691-D3FF902534C0}" srcOrd="8" destOrd="0" presId="urn:microsoft.com/office/officeart/2005/8/layout/hProcess9"/>
    <dgm:cxn modelId="{79EFC704-4DEE-4C23-98BE-930B16658B5C}" type="presParOf" srcId="{935099EB-20DE-4C4E-A609-7A80A54EC310}" destId="{DE2E91AD-2106-4FA1-99FA-C3B6C9991CAB}" srcOrd="9" destOrd="0" presId="urn:microsoft.com/office/officeart/2005/8/layout/hProcess9"/>
    <dgm:cxn modelId="{6B20B04C-9A36-4A16-8B2A-961AA48CD66E}" type="presParOf" srcId="{935099EB-20DE-4C4E-A609-7A80A54EC310}" destId="{412536ED-8234-4317-B6E4-2D736F59CA86}" srcOrd="10" destOrd="0" presId="urn:microsoft.com/office/officeart/2005/8/layout/hProcess9"/>
    <dgm:cxn modelId="{7A988C36-5DC8-4583-B204-A1A0DF34171C}" type="presParOf" srcId="{935099EB-20DE-4C4E-A609-7A80A54EC310}" destId="{705BAD57-92DB-46ED-8F9F-91C645587034}" srcOrd="11" destOrd="0" presId="urn:microsoft.com/office/officeart/2005/8/layout/hProcess9"/>
    <dgm:cxn modelId="{67DAB6B4-D339-4417-A016-623DEE96AC41}" type="presParOf" srcId="{935099EB-20DE-4C4E-A609-7A80A54EC310}" destId="{5C442962-41A9-4077-8298-1FC2AAD8D024}" srcOrd="12" destOrd="0" presId="urn:microsoft.com/office/officeart/2005/8/layout/hProcess9"/>
    <dgm:cxn modelId="{D6DFD14A-BF8A-43DE-92F2-A328276F4F6D}" type="presParOf" srcId="{935099EB-20DE-4C4E-A609-7A80A54EC310}" destId="{AFE3DB44-3C67-43EF-A382-DE869B0D07E2}" srcOrd="13" destOrd="0" presId="urn:microsoft.com/office/officeart/2005/8/layout/hProcess9"/>
    <dgm:cxn modelId="{7145558C-CEE6-4665-A424-B3E0A6B0CCC7}" type="presParOf" srcId="{935099EB-20DE-4C4E-A609-7A80A54EC310}" destId="{CE849EEC-63AE-4E0D-9CB4-53C51241A6C0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F3B96A-5ACA-469F-B02A-46A4D4559BCD}" type="doc">
      <dgm:prSet loTypeId="urn:microsoft.com/office/officeart/2011/layout/TabList#1" loCatId="list" qsTypeId="urn:microsoft.com/office/officeart/2005/8/quickstyle/simple1" qsCatId="simple" csTypeId="urn:microsoft.com/office/officeart/2005/8/colors/accent6_3" csCatId="accent6" phldr="1"/>
      <dgm:spPr/>
    </dgm:pt>
    <dgm:pt modelId="{4A341CA3-E2DB-42FE-9134-1AE7D09CB379}">
      <dgm:prSet phldrT="[Texto]"/>
      <dgm:spPr>
        <a:solidFill>
          <a:srgbClr val="337D76"/>
        </a:solidFill>
      </dgm:spPr>
      <dgm:t>
        <a:bodyPr/>
        <a:lstStyle/>
        <a:p>
          <a:r>
            <a:rPr lang="es-MX" dirty="0" smtClean="0"/>
            <a:t>1</a:t>
          </a:r>
          <a:endParaRPr lang="es-MX" dirty="0"/>
        </a:p>
      </dgm:t>
    </dgm:pt>
    <dgm:pt modelId="{A566B23E-B58A-43A4-86D1-17FCF9FC74F0}" type="parTrans" cxnId="{DCA5A79E-E87D-4DBC-915E-BABE8E729ED3}">
      <dgm:prSet/>
      <dgm:spPr/>
      <dgm:t>
        <a:bodyPr/>
        <a:lstStyle/>
        <a:p>
          <a:endParaRPr lang="es-MX"/>
        </a:p>
      </dgm:t>
    </dgm:pt>
    <dgm:pt modelId="{6679A3EC-3B56-4CCD-9CB2-19FE306DC14F}" type="sibTrans" cxnId="{DCA5A79E-E87D-4DBC-915E-BABE8E729ED3}">
      <dgm:prSet/>
      <dgm:spPr/>
      <dgm:t>
        <a:bodyPr/>
        <a:lstStyle/>
        <a:p>
          <a:endParaRPr lang="es-MX"/>
        </a:p>
      </dgm:t>
    </dgm:pt>
    <dgm:pt modelId="{2DCCA94F-5982-4171-899D-C83DFAC2AB0C}">
      <dgm:prSet phldrT="[Texto]"/>
      <dgm:spPr>
        <a:solidFill>
          <a:srgbClr val="669D98"/>
        </a:solidFill>
      </dgm:spPr>
      <dgm:t>
        <a:bodyPr/>
        <a:lstStyle/>
        <a:p>
          <a:r>
            <a:rPr lang="es-MX" dirty="0" smtClean="0"/>
            <a:t>2</a:t>
          </a:r>
          <a:endParaRPr lang="es-MX" dirty="0"/>
        </a:p>
      </dgm:t>
    </dgm:pt>
    <dgm:pt modelId="{4489129E-EBF2-488F-9CAA-6894408B34B3}" type="parTrans" cxnId="{60CC757E-0FDF-4371-9E13-0B033943EAFC}">
      <dgm:prSet/>
      <dgm:spPr/>
      <dgm:t>
        <a:bodyPr/>
        <a:lstStyle/>
        <a:p>
          <a:endParaRPr lang="es-MX"/>
        </a:p>
      </dgm:t>
    </dgm:pt>
    <dgm:pt modelId="{DFFBD3CF-7800-4714-B047-A61DE6BC3ABB}" type="sibTrans" cxnId="{60CC757E-0FDF-4371-9E13-0B033943EAFC}">
      <dgm:prSet/>
      <dgm:spPr/>
      <dgm:t>
        <a:bodyPr/>
        <a:lstStyle/>
        <a:p>
          <a:endParaRPr lang="es-MX"/>
        </a:p>
      </dgm:t>
    </dgm:pt>
    <dgm:pt modelId="{EC508099-72D7-47C4-88B0-E506CC9C8EA1}">
      <dgm:prSet phldrT="[Texto]"/>
      <dgm:spPr>
        <a:solidFill>
          <a:srgbClr val="99BEBB"/>
        </a:solidFill>
      </dgm:spPr>
      <dgm:t>
        <a:bodyPr/>
        <a:lstStyle/>
        <a:p>
          <a:r>
            <a:rPr lang="es-MX" dirty="0" smtClean="0"/>
            <a:t>3</a:t>
          </a:r>
          <a:endParaRPr lang="es-MX" dirty="0"/>
        </a:p>
      </dgm:t>
    </dgm:pt>
    <dgm:pt modelId="{49910C6F-30DD-4182-9B41-76C0D8813C0D}" type="parTrans" cxnId="{3885F544-82F4-49FA-A072-AAC3943F7A67}">
      <dgm:prSet/>
      <dgm:spPr/>
      <dgm:t>
        <a:bodyPr/>
        <a:lstStyle/>
        <a:p>
          <a:endParaRPr lang="es-MX"/>
        </a:p>
      </dgm:t>
    </dgm:pt>
    <dgm:pt modelId="{E024FA50-CF1A-487C-81A8-D8B86B78030F}" type="sibTrans" cxnId="{3885F544-82F4-49FA-A072-AAC3943F7A67}">
      <dgm:prSet/>
      <dgm:spPr/>
      <dgm:t>
        <a:bodyPr/>
        <a:lstStyle/>
        <a:p>
          <a:endParaRPr lang="es-MX"/>
        </a:p>
      </dgm:t>
    </dgm:pt>
    <dgm:pt modelId="{BA311AE2-ED14-4FC8-BAA7-8889D0D48A8B}">
      <dgm:prSet phldrT="[Texto]"/>
      <dgm:spPr/>
      <dgm:t>
        <a:bodyPr/>
        <a:lstStyle/>
        <a:p>
          <a:r>
            <a:rPr lang="es-MX" dirty="0" smtClean="0"/>
            <a:t>Funciones Sustantivas</a:t>
          </a:r>
          <a:endParaRPr lang="es-MX" dirty="0"/>
        </a:p>
      </dgm:t>
    </dgm:pt>
    <dgm:pt modelId="{C3FE2B11-64D4-4805-89F3-4102722BD5C0}" type="parTrans" cxnId="{F06F4D18-20BF-4575-A993-DF583C42B13C}">
      <dgm:prSet/>
      <dgm:spPr/>
      <dgm:t>
        <a:bodyPr/>
        <a:lstStyle/>
        <a:p>
          <a:endParaRPr lang="es-MX"/>
        </a:p>
      </dgm:t>
    </dgm:pt>
    <dgm:pt modelId="{C6CFEB82-277E-47A2-A658-56F5D03C75D1}" type="sibTrans" cxnId="{F06F4D18-20BF-4575-A993-DF583C42B13C}">
      <dgm:prSet/>
      <dgm:spPr/>
      <dgm:t>
        <a:bodyPr/>
        <a:lstStyle/>
        <a:p>
          <a:endParaRPr lang="es-MX"/>
        </a:p>
      </dgm:t>
    </dgm:pt>
    <dgm:pt modelId="{A25D0621-B025-4EBF-83FB-7C447A9929C2}">
      <dgm:prSet phldrT="[Texto]"/>
      <dgm:spPr/>
      <dgm:t>
        <a:bodyPr/>
        <a:lstStyle/>
        <a:p>
          <a:r>
            <a:rPr lang="es-MX" dirty="0" smtClean="0"/>
            <a:t>Gastos de Representación</a:t>
          </a:r>
          <a:endParaRPr lang="es-MX" dirty="0"/>
        </a:p>
      </dgm:t>
    </dgm:pt>
    <dgm:pt modelId="{62F2ABAE-61E6-4313-88EC-19075406B398}" type="parTrans" cxnId="{26DE98AC-27F6-4F7C-BC67-F266A440C0E8}">
      <dgm:prSet/>
      <dgm:spPr/>
      <dgm:t>
        <a:bodyPr/>
        <a:lstStyle/>
        <a:p>
          <a:endParaRPr lang="es-MX"/>
        </a:p>
      </dgm:t>
    </dgm:pt>
    <dgm:pt modelId="{A7D87666-7460-418E-A5BA-0B9BAC3EF2E4}" type="sibTrans" cxnId="{26DE98AC-27F6-4F7C-BC67-F266A440C0E8}">
      <dgm:prSet/>
      <dgm:spPr/>
      <dgm:t>
        <a:bodyPr/>
        <a:lstStyle/>
        <a:p>
          <a:endParaRPr lang="es-MX"/>
        </a:p>
      </dgm:t>
    </dgm:pt>
    <dgm:pt modelId="{BE6DA686-CD0D-440F-894E-757170F5811D}">
      <dgm:prSet phldrT="[Texto]"/>
      <dgm:spPr/>
      <dgm:t>
        <a:bodyPr/>
        <a:lstStyle/>
        <a:p>
          <a:r>
            <a:rPr lang="es-MX" dirty="0" smtClean="0"/>
            <a:t>Gastos administrativos</a:t>
          </a:r>
          <a:endParaRPr lang="es-MX" dirty="0"/>
        </a:p>
      </dgm:t>
    </dgm:pt>
    <dgm:pt modelId="{6EEFE575-17D3-4C88-8947-C54A16F9686C}" type="parTrans" cxnId="{145C4D2A-EA38-4C71-89BD-DF866E21A881}">
      <dgm:prSet/>
      <dgm:spPr/>
      <dgm:t>
        <a:bodyPr/>
        <a:lstStyle/>
        <a:p>
          <a:endParaRPr lang="es-MX"/>
        </a:p>
      </dgm:t>
    </dgm:pt>
    <dgm:pt modelId="{7F54749B-4EC5-4605-B3A9-9B4BAC017B16}" type="sibTrans" cxnId="{145C4D2A-EA38-4C71-89BD-DF866E21A881}">
      <dgm:prSet/>
      <dgm:spPr/>
      <dgm:t>
        <a:bodyPr/>
        <a:lstStyle/>
        <a:p>
          <a:endParaRPr lang="es-MX"/>
        </a:p>
      </dgm:t>
    </dgm:pt>
    <dgm:pt modelId="{A6D22D20-EF6A-466E-B510-9E819F68E22D}" type="pres">
      <dgm:prSet presAssocID="{FBF3B96A-5ACA-469F-B02A-46A4D4559BC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59DE5DED-1CF5-487C-B81B-208C5231A507}" type="pres">
      <dgm:prSet presAssocID="{4A341CA3-E2DB-42FE-9134-1AE7D09CB379}" presName="composite" presStyleCnt="0"/>
      <dgm:spPr/>
    </dgm:pt>
    <dgm:pt modelId="{CE601D0D-4B67-4376-AF09-267629E2C1A6}" type="pres">
      <dgm:prSet presAssocID="{4A341CA3-E2DB-42FE-9134-1AE7D09CB379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27CCAA-3C1D-4C9F-B404-A3F8443F1670}" type="pres">
      <dgm:prSet presAssocID="{4A341CA3-E2DB-42FE-9134-1AE7D09CB379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CEA7FA-DE5E-4736-8352-AA263CBC5AD1}" type="pres">
      <dgm:prSet presAssocID="{4A341CA3-E2DB-42FE-9134-1AE7D09CB379}" presName="Accent" presStyleLbl="parChTrans1D1" presStyleIdx="0" presStyleCnt="3"/>
      <dgm:spPr/>
    </dgm:pt>
    <dgm:pt modelId="{E2ADC289-D274-440C-AB4D-B25C4A233D26}" type="pres">
      <dgm:prSet presAssocID="{6679A3EC-3B56-4CCD-9CB2-19FE306DC14F}" presName="sibTrans" presStyleCnt="0"/>
      <dgm:spPr/>
    </dgm:pt>
    <dgm:pt modelId="{4DAB09CC-E536-47A2-A1A3-2ACD51F20E29}" type="pres">
      <dgm:prSet presAssocID="{2DCCA94F-5982-4171-899D-C83DFAC2AB0C}" presName="composite" presStyleCnt="0"/>
      <dgm:spPr/>
    </dgm:pt>
    <dgm:pt modelId="{AE18ED09-9357-4B59-AEA4-EF1AF98B1BDB}" type="pres">
      <dgm:prSet presAssocID="{2DCCA94F-5982-4171-899D-C83DFAC2AB0C}" presName="First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5746C5E-F568-4890-8781-A22D039045BF}" type="pres">
      <dgm:prSet presAssocID="{2DCCA94F-5982-4171-899D-C83DFAC2AB0C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23F73C-7E44-4FB7-8E03-B424D21FC329}" type="pres">
      <dgm:prSet presAssocID="{2DCCA94F-5982-4171-899D-C83DFAC2AB0C}" presName="Accent" presStyleLbl="parChTrans1D1" presStyleIdx="1" presStyleCnt="3"/>
      <dgm:spPr/>
    </dgm:pt>
    <dgm:pt modelId="{1E5759A0-2AD1-417B-911B-286D8BABA93E}" type="pres">
      <dgm:prSet presAssocID="{DFFBD3CF-7800-4714-B047-A61DE6BC3ABB}" presName="sibTrans" presStyleCnt="0"/>
      <dgm:spPr/>
    </dgm:pt>
    <dgm:pt modelId="{F48CA01F-E2B0-4ABA-8D35-5CE67177F56E}" type="pres">
      <dgm:prSet presAssocID="{EC508099-72D7-47C4-88B0-E506CC9C8EA1}" presName="composite" presStyleCnt="0"/>
      <dgm:spPr/>
    </dgm:pt>
    <dgm:pt modelId="{9B224FFD-1160-4F9E-A34C-A66C97C23FC2}" type="pres">
      <dgm:prSet presAssocID="{EC508099-72D7-47C4-88B0-E506CC9C8EA1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A765122-9CAD-41B4-8338-6781C1F78A37}" type="pres">
      <dgm:prSet presAssocID="{EC508099-72D7-47C4-88B0-E506CC9C8EA1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8C18B6-6723-4B07-B490-995346F78B62}" type="pres">
      <dgm:prSet presAssocID="{EC508099-72D7-47C4-88B0-E506CC9C8EA1}" presName="Accent" presStyleLbl="parChTrans1D1" presStyleIdx="2" presStyleCnt="3"/>
      <dgm:spPr/>
    </dgm:pt>
  </dgm:ptLst>
  <dgm:cxnLst>
    <dgm:cxn modelId="{16A95594-F17A-4B96-A8B8-53A3C4F57D21}" type="presOf" srcId="{BA311AE2-ED14-4FC8-BAA7-8889D0D48A8B}" destId="{CE601D0D-4B67-4376-AF09-267629E2C1A6}" srcOrd="0" destOrd="0" presId="urn:microsoft.com/office/officeart/2011/layout/TabList#1"/>
    <dgm:cxn modelId="{26DE98AC-27F6-4F7C-BC67-F266A440C0E8}" srcId="{2DCCA94F-5982-4171-899D-C83DFAC2AB0C}" destId="{A25D0621-B025-4EBF-83FB-7C447A9929C2}" srcOrd="0" destOrd="0" parTransId="{62F2ABAE-61E6-4313-88EC-19075406B398}" sibTransId="{A7D87666-7460-418E-A5BA-0B9BAC3EF2E4}"/>
    <dgm:cxn modelId="{8F80778B-E2CC-4E99-A641-9D531D9F5110}" type="presOf" srcId="{2DCCA94F-5982-4171-899D-C83DFAC2AB0C}" destId="{75746C5E-F568-4890-8781-A22D039045BF}" srcOrd="0" destOrd="0" presId="urn:microsoft.com/office/officeart/2011/layout/TabList#1"/>
    <dgm:cxn modelId="{145C4D2A-EA38-4C71-89BD-DF866E21A881}" srcId="{EC508099-72D7-47C4-88B0-E506CC9C8EA1}" destId="{BE6DA686-CD0D-440F-894E-757170F5811D}" srcOrd="0" destOrd="0" parTransId="{6EEFE575-17D3-4C88-8947-C54A16F9686C}" sibTransId="{7F54749B-4EC5-4605-B3A9-9B4BAC017B16}"/>
    <dgm:cxn modelId="{225BD292-1370-408E-8049-E42A4EBB038C}" type="presOf" srcId="{FBF3B96A-5ACA-469F-B02A-46A4D4559BCD}" destId="{A6D22D20-EF6A-466E-B510-9E819F68E22D}" srcOrd="0" destOrd="0" presId="urn:microsoft.com/office/officeart/2011/layout/TabList#1"/>
    <dgm:cxn modelId="{729DAD36-9578-4B8F-B855-8CC5D9E06335}" type="presOf" srcId="{BE6DA686-CD0D-440F-894E-757170F5811D}" destId="{9B224FFD-1160-4F9E-A34C-A66C97C23FC2}" srcOrd="0" destOrd="0" presId="urn:microsoft.com/office/officeart/2011/layout/TabList#1"/>
    <dgm:cxn modelId="{A027A55E-ECF8-4559-9EE8-566167F1E1B8}" type="presOf" srcId="{4A341CA3-E2DB-42FE-9134-1AE7D09CB379}" destId="{CC27CCAA-3C1D-4C9F-B404-A3F8443F1670}" srcOrd="0" destOrd="0" presId="urn:microsoft.com/office/officeart/2011/layout/TabList#1"/>
    <dgm:cxn modelId="{9C1987A4-B4D4-4F1E-8C43-DC61DE871E95}" type="presOf" srcId="{A25D0621-B025-4EBF-83FB-7C447A9929C2}" destId="{AE18ED09-9357-4B59-AEA4-EF1AF98B1BDB}" srcOrd="0" destOrd="0" presId="urn:microsoft.com/office/officeart/2011/layout/TabList#1"/>
    <dgm:cxn modelId="{3885F544-82F4-49FA-A072-AAC3943F7A67}" srcId="{FBF3B96A-5ACA-469F-B02A-46A4D4559BCD}" destId="{EC508099-72D7-47C4-88B0-E506CC9C8EA1}" srcOrd="2" destOrd="0" parTransId="{49910C6F-30DD-4182-9B41-76C0D8813C0D}" sibTransId="{E024FA50-CF1A-487C-81A8-D8B86B78030F}"/>
    <dgm:cxn modelId="{DCA5A79E-E87D-4DBC-915E-BABE8E729ED3}" srcId="{FBF3B96A-5ACA-469F-B02A-46A4D4559BCD}" destId="{4A341CA3-E2DB-42FE-9134-1AE7D09CB379}" srcOrd="0" destOrd="0" parTransId="{A566B23E-B58A-43A4-86D1-17FCF9FC74F0}" sibTransId="{6679A3EC-3B56-4CCD-9CB2-19FE306DC14F}"/>
    <dgm:cxn modelId="{60CC757E-0FDF-4371-9E13-0B033943EAFC}" srcId="{FBF3B96A-5ACA-469F-B02A-46A4D4559BCD}" destId="{2DCCA94F-5982-4171-899D-C83DFAC2AB0C}" srcOrd="1" destOrd="0" parTransId="{4489129E-EBF2-488F-9CAA-6894408B34B3}" sibTransId="{DFFBD3CF-7800-4714-B047-A61DE6BC3ABB}"/>
    <dgm:cxn modelId="{F06F4D18-20BF-4575-A993-DF583C42B13C}" srcId="{4A341CA3-E2DB-42FE-9134-1AE7D09CB379}" destId="{BA311AE2-ED14-4FC8-BAA7-8889D0D48A8B}" srcOrd="0" destOrd="0" parTransId="{C3FE2B11-64D4-4805-89F3-4102722BD5C0}" sibTransId="{C6CFEB82-277E-47A2-A658-56F5D03C75D1}"/>
    <dgm:cxn modelId="{884BA8EE-2A91-4863-B5EB-904B36208647}" type="presOf" srcId="{EC508099-72D7-47C4-88B0-E506CC9C8EA1}" destId="{0A765122-9CAD-41B4-8338-6781C1F78A37}" srcOrd="0" destOrd="0" presId="urn:microsoft.com/office/officeart/2011/layout/TabList#1"/>
    <dgm:cxn modelId="{DE0BB2A2-5A77-49DE-8323-1353EA7E9148}" type="presParOf" srcId="{A6D22D20-EF6A-466E-B510-9E819F68E22D}" destId="{59DE5DED-1CF5-487C-B81B-208C5231A507}" srcOrd="0" destOrd="0" presId="urn:microsoft.com/office/officeart/2011/layout/TabList#1"/>
    <dgm:cxn modelId="{E22BAF1D-A3BC-4DA1-9E1A-B88870B19688}" type="presParOf" srcId="{59DE5DED-1CF5-487C-B81B-208C5231A507}" destId="{CE601D0D-4B67-4376-AF09-267629E2C1A6}" srcOrd="0" destOrd="0" presId="urn:microsoft.com/office/officeart/2011/layout/TabList#1"/>
    <dgm:cxn modelId="{26BC2F4A-64A3-4C91-8B21-E45ACF0DDC3E}" type="presParOf" srcId="{59DE5DED-1CF5-487C-B81B-208C5231A507}" destId="{CC27CCAA-3C1D-4C9F-B404-A3F8443F1670}" srcOrd="1" destOrd="0" presId="urn:microsoft.com/office/officeart/2011/layout/TabList#1"/>
    <dgm:cxn modelId="{0F529E28-6856-4B46-9FDA-523AD38D96F6}" type="presParOf" srcId="{59DE5DED-1CF5-487C-B81B-208C5231A507}" destId="{92CEA7FA-DE5E-4736-8352-AA263CBC5AD1}" srcOrd="2" destOrd="0" presId="urn:microsoft.com/office/officeart/2011/layout/TabList#1"/>
    <dgm:cxn modelId="{A9D1E440-597A-4FF9-8279-AAA60811A91A}" type="presParOf" srcId="{A6D22D20-EF6A-466E-B510-9E819F68E22D}" destId="{E2ADC289-D274-440C-AB4D-B25C4A233D26}" srcOrd="1" destOrd="0" presId="urn:microsoft.com/office/officeart/2011/layout/TabList#1"/>
    <dgm:cxn modelId="{92126B95-642A-4A16-83A4-55046CD76346}" type="presParOf" srcId="{A6D22D20-EF6A-466E-B510-9E819F68E22D}" destId="{4DAB09CC-E536-47A2-A1A3-2ACD51F20E29}" srcOrd="2" destOrd="0" presId="urn:microsoft.com/office/officeart/2011/layout/TabList#1"/>
    <dgm:cxn modelId="{2BD834F6-DF4A-45C4-9114-5559F720D37A}" type="presParOf" srcId="{4DAB09CC-E536-47A2-A1A3-2ACD51F20E29}" destId="{AE18ED09-9357-4B59-AEA4-EF1AF98B1BDB}" srcOrd="0" destOrd="0" presId="urn:microsoft.com/office/officeart/2011/layout/TabList#1"/>
    <dgm:cxn modelId="{2F916DFA-50EB-4018-8F82-789D7B10C0EE}" type="presParOf" srcId="{4DAB09CC-E536-47A2-A1A3-2ACD51F20E29}" destId="{75746C5E-F568-4890-8781-A22D039045BF}" srcOrd="1" destOrd="0" presId="urn:microsoft.com/office/officeart/2011/layout/TabList#1"/>
    <dgm:cxn modelId="{D587A83E-6C09-405F-BB16-03E1178380EC}" type="presParOf" srcId="{4DAB09CC-E536-47A2-A1A3-2ACD51F20E29}" destId="{ED23F73C-7E44-4FB7-8E03-B424D21FC329}" srcOrd="2" destOrd="0" presId="urn:microsoft.com/office/officeart/2011/layout/TabList#1"/>
    <dgm:cxn modelId="{3F6A98EB-81CD-42AB-9A75-BB941C96D034}" type="presParOf" srcId="{A6D22D20-EF6A-466E-B510-9E819F68E22D}" destId="{1E5759A0-2AD1-417B-911B-286D8BABA93E}" srcOrd="3" destOrd="0" presId="urn:microsoft.com/office/officeart/2011/layout/TabList#1"/>
    <dgm:cxn modelId="{EA20A10C-830E-414B-87C1-838D1F798AA8}" type="presParOf" srcId="{A6D22D20-EF6A-466E-B510-9E819F68E22D}" destId="{F48CA01F-E2B0-4ABA-8D35-5CE67177F56E}" srcOrd="4" destOrd="0" presId="urn:microsoft.com/office/officeart/2011/layout/TabList#1"/>
    <dgm:cxn modelId="{1A645493-E4D1-4149-82B1-DBEAB9F958A6}" type="presParOf" srcId="{F48CA01F-E2B0-4ABA-8D35-5CE67177F56E}" destId="{9B224FFD-1160-4F9E-A34C-A66C97C23FC2}" srcOrd="0" destOrd="0" presId="urn:microsoft.com/office/officeart/2011/layout/TabList#1"/>
    <dgm:cxn modelId="{11EC7E65-B137-4EC4-A4A4-041B50DFA5C0}" type="presParOf" srcId="{F48CA01F-E2B0-4ABA-8D35-5CE67177F56E}" destId="{0A765122-9CAD-41B4-8338-6781C1F78A37}" srcOrd="1" destOrd="0" presId="urn:microsoft.com/office/officeart/2011/layout/TabList#1"/>
    <dgm:cxn modelId="{C703E9F2-E491-4F31-B006-EC34EF6D908D}" type="presParOf" srcId="{F48CA01F-E2B0-4ABA-8D35-5CE67177F56E}" destId="{B48C18B6-6723-4B07-B490-995346F78B62}" srcOrd="2" destOrd="0" presId="urn:microsoft.com/office/officeart/2011/layout/Tab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9E47DD-FCFA-4BBF-B14B-B3C7AF7EDAA5}" type="doc">
      <dgm:prSet loTypeId="urn:microsoft.com/office/officeart/2005/8/layout/pyramid1" loCatId="pyramid" qsTypeId="urn:microsoft.com/office/officeart/2005/8/quickstyle/3d3" qsCatId="3D" csTypeId="urn:microsoft.com/office/officeart/2005/8/colors/accent6_3" csCatId="accent6" phldr="1"/>
      <dgm:spPr/>
      <dgm:t>
        <a:bodyPr/>
        <a:lstStyle/>
        <a:p>
          <a:endParaRPr lang="es-MX"/>
        </a:p>
      </dgm:t>
    </dgm:pt>
    <dgm:pt modelId="{FCFCB4E5-4889-4DBA-AF3A-ECAE46CA8162}">
      <dgm:prSet phldrT="[Texto]" custT="1"/>
      <dgm:spPr>
        <a:solidFill>
          <a:srgbClr val="095E56"/>
        </a:solidFill>
      </dgm:spPr>
      <dgm:t>
        <a:bodyPr/>
        <a:lstStyle/>
        <a:p>
          <a:endParaRPr lang="es-MX" sz="2400" b="1" dirty="0" smtClean="0"/>
        </a:p>
        <a:p>
          <a:r>
            <a:rPr lang="es-MX" sz="3200" b="1" dirty="0" smtClean="0">
              <a:solidFill>
                <a:schemeClr val="bg1"/>
              </a:solidFill>
            </a:rPr>
            <a:t>PND</a:t>
          </a:r>
          <a:endParaRPr lang="es-MX" sz="4800" b="1" dirty="0">
            <a:solidFill>
              <a:schemeClr val="bg1"/>
            </a:solidFill>
          </a:endParaRPr>
        </a:p>
      </dgm:t>
    </dgm:pt>
    <dgm:pt modelId="{FCAD947D-6AF0-4E2F-83E4-71727CAD47CC}" type="parTrans" cxnId="{ED8C1FC5-5BE6-484A-851A-496E50C18F19}">
      <dgm:prSet/>
      <dgm:spPr/>
      <dgm:t>
        <a:bodyPr/>
        <a:lstStyle/>
        <a:p>
          <a:endParaRPr lang="es-MX" b="1">
            <a:solidFill>
              <a:schemeClr val="bg1"/>
            </a:solidFill>
          </a:endParaRPr>
        </a:p>
      </dgm:t>
    </dgm:pt>
    <dgm:pt modelId="{BE975FFA-D329-4DFD-B142-57916FD682F6}" type="sibTrans" cxnId="{ED8C1FC5-5BE6-484A-851A-496E50C18F19}">
      <dgm:prSet/>
      <dgm:spPr/>
      <dgm:t>
        <a:bodyPr/>
        <a:lstStyle/>
        <a:p>
          <a:endParaRPr lang="es-MX" b="1">
            <a:solidFill>
              <a:schemeClr val="bg1"/>
            </a:solidFill>
          </a:endParaRPr>
        </a:p>
      </dgm:t>
    </dgm:pt>
    <dgm:pt modelId="{F05B0104-A84A-4ADD-8A43-C0FF7E10247B}">
      <dgm:prSet phldrT="[Texto]" custT="1"/>
      <dgm:spPr>
        <a:solidFill>
          <a:srgbClr val="337D76"/>
        </a:solidFill>
      </dgm:spPr>
      <dgm:t>
        <a:bodyPr/>
        <a:lstStyle/>
        <a:p>
          <a:r>
            <a:rPr lang="es-MX" sz="2800" b="1" dirty="0" err="1" smtClean="0">
              <a:solidFill>
                <a:schemeClr val="bg1"/>
              </a:solidFill>
            </a:rPr>
            <a:t>Prog</a:t>
          </a:r>
          <a:r>
            <a:rPr lang="es-MX" sz="2800" b="1" dirty="0" smtClean="0">
              <a:solidFill>
                <a:schemeClr val="bg1"/>
              </a:solidFill>
            </a:rPr>
            <a:t>.</a:t>
          </a:r>
          <a:r>
            <a:rPr lang="es-MX" sz="3200" b="1" dirty="0" smtClean="0">
              <a:solidFill>
                <a:schemeClr val="bg1"/>
              </a:solidFill>
            </a:rPr>
            <a:t> </a:t>
          </a:r>
          <a:r>
            <a:rPr lang="es-MX" sz="3200" b="1" dirty="0" err="1" smtClean="0">
              <a:solidFill>
                <a:schemeClr val="bg1"/>
              </a:solidFill>
            </a:rPr>
            <a:t>Sect</a:t>
          </a:r>
          <a:r>
            <a:rPr lang="es-MX" sz="3200" b="1" dirty="0" smtClean="0">
              <a:solidFill>
                <a:schemeClr val="bg1"/>
              </a:solidFill>
            </a:rPr>
            <a:t>.</a:t>
          </a:r>
          <a:endParaRPr lang="es-MX" sz="3200" b="1" dirty="0">
            <a:solidFill>
              <a:schemeClr val="bg1"/>
            </a:solidFill>
          </a:endParaRPr>
        </a:p>
      </dgm:t>
    </dgm:pt>
    <dgm:pt modelId="{24FDC57E-5EFC-47BB-96F3-800D16F22FF9}" type="parTrans" cxnId="{F11E6059-4864-4B6C-B1F1-3D1FB282E5C8}">
      <dgm:prSet/>
      <dgm:spPr/>
      <dgm:t>
        <a:bodyPr/>
        <a:lstStyle/>
        <a:p>
          <a:endParaRPr lang="es-MX" b="1">
            <a:solidFill>
              <a:schemeClr val="bg1"/>
            </a:solidFill>
          </a:endParaRPr>
        </a:p>
      </dgm:t>
    </dgm:pt>
    <dgm:pt modelId="{9A8B2AF7-46FA-44E3-B618-5338A3A3895C}" type="sibTrans" cxnId="{F11E6059-4864-4B6C-B1F1-3D1FB282E5C8}">
      <dgm:prSet/>
      <dgm:spPr/>
      <dgm:t>
        <a:bodyPr/>
        <a:lstStyle/>
        <a:p>
          <a:endParaRPr lang="es-MX" b="1">
            <a:solidFill>
              <a:schemeClr val="bg1"/>
            </a:solidFill>
          </a:endParaRPr>
        </a:p>
      </dgm:t>
    </dgm:pt>
    <dgm:pt modelId="{80CEC878-256E-4AC7-9D6B-E4073F546E0E}">
      <dgm:prSet phldrT="[Texto]" custT="1"/>
      <dgm:spPr>
        <a:solidFill>
          <a:srgbClr val="669D98"/>
        </a:solidFill>
      </dgm:spPr>
      <dgm:t>
        <a:bodyPr/>
        <a:lstStyle/>
        <a:p>
          <a:r>
            <a:rPr lang="es-MX" sz="3200" b="1" dirty="0" smtClean="0">
              <a:solidFill>
                <a:schemeClr val="bg1"/>
              </a:solidFill>
            </a:rPr>
            <a:t>PED</a:t>
          </a:r>
          <a:endParaRPr lang="es-MX" sz="4400" b="1" dirty="0">
            <a:solidFill>
              <a:schemeClr val="bg1"/>
            </a:solidFill>
          </a:endParaRPr>
        </a:p>
      </dgm:t>
    </dgm:pt>
    <dgm:pt modelId="{1287CF1A-B351-4A2D-9690-5DCB6C702630}" type="parTrans" cxnId="{6C9F098B-D65E-4088-BE56-6527ADC7032F}">
      <dgm:prSet/>
      <dgm:spPr/>
      <dgm:t>
        <a:bodyPr/>
        <a:lstStyle/>
        <a:p>
          <a:endParaRPr lang="es-MX" b="1">
            <a:solidFill>
              <a:schemeClr val="bg1"/>
            </a:solidFill>
          </a:endParaRPr>
        </a:p>
      </dgm:t>
    </dgm:pt>
    <dgm:pt modelId="{3D3B055D-F9D4-46C4-B794-2444EE33533D}" type="sibTrans" cxnId="{6C9F098B-D65E-4088-BE56-6527ADC7032F}">
      <dgm:prSet/>
      <dgm:spPr/>
      <dgm:t>
        <a:bodyPr/>
        <a:lstStyle/>
        <a:p>
          <a:endParaRPr lang="es-MX" b="1">
            <a:solidFill>
              <a:schemeClr val="bg1"/>
            </a:solidFill>
          </a:endParaRPr>
        </a:p>
      </dgm:t>
    </dgm:pt>
    <dgm:pt modelId="{1D211112-8F93-493E-B838-3BB5C097FD07}">
      <dgm:prSet phldrT="[Texto]" custT="1"/>
      <dgm:spPr>
        <a:solidFill>
          <a:srgbClr val="99BEBB"/>
        </a:solidFill>
      </dgm:spPr>
      <dgm:t>
        <a:bodyPr/>
        <a:lstStyle/>
        <a:p>
          <a:r>
            <a:rPr lang="es-MX" sz="3600" b="1" dirty="0" smtClean="0">
              <a:solidFill>
                <a:schemeClr val="bg1"/>
              </a:solidFill>
            </a:rPr>
            <a:t>PDI</a:t>
          </a:r>
          <a:endParaRPr lang="es-MX" sz="4400" b="1" dirty="0">
            <a:solidFill>
              <a:schemeClr val="bg1"/>
            </a:solidFill>
          </a:endParaRPr>
        </a:p>
      </dgm:t>
    </dgm:pt>
    <dgm:pt modelId="{A87BBCB0-AD05-4818-A1A3-7A4AA84A4626}" type="parTrans" cxnId="{D13359A5-40A5-4596-8F71-D197BE141F2D}">
      <dgm:prSet/>
      <dgm:spPr/>
      <dgm:t>
        <a:bodyPr/>
        <a:lstStyle/>
        <a:p>
          <a:endParaRPr lang="es-MX" b="1">
            <a:solidFill>
              <a:schemeClr val="bg1"/>
            </a:solidFill>
          </a:endParaRPr>
        </a:p>
      </dgm:t>
    </dgm:pt>
    <dgm:pt modelId="{F5FD0AD1-0ABF-4192-AA6D-1A619BF2BFF1}" type="sibTrans" cxnId="{D13359A5-40A5-4596-8F71-D197BE141F2D}">
      <dgm:prSet/>
      <dgm:spPr/>
      <dgm:t>
        <a:bodyPr/>
        <a:lstStyle/>
        <a:p>
          <a:endParaRPr lang="es-MX" b="1">
            <a:solidFill>
              <a:schemeClr val="bg1"/>
            </a:solidFill>
          </a:endParaRPr>
        </a:p>
      </dgm:t>
    </dgm:pt>
    <dgm:pt modelId="{0B79EE95-D3A7-474A-8CFF-73CC2BCCDCBF}">
      <dgm:prSet phldrT="[Texto]" custT="1"/>
      <dgm:spPr>
        <a:solidFill>
          <a:srgbClr val="CCDEDD"/>
        </a:solidFill>
      </dgm:spPr>
      <dgm:t>
        <a:bodyPr/>
        <a:lstStyle/>
        <a:p>
          <a:r>
            <a:rPr lang="es-MX" sz="3200" b="1" dirty="0" smtClean="0"/>
            <a:t>PDC, PDSUV, PDSEMS</a:t>
          </a:r>
          <a:endParaRPr lang="es-MX" sz="3200" b="1" dirty="0"/>
        </a:p>
      </dgm:t>
    </dgm:pt>
    <dgm:pt modelId="{6F883DDE-A786-41B3-9AFA-0A6C51055B8C}" type="parTrans" cxnId="{710F3171-9F56-4DCD-858C-178044627FF2}">
      <dgm:prSet/>
      <dgm:spPr/>
      <dgm:t>
        <a:bodyPr/>
        <a:lstStyle/>
        <a:p>
          <a:endParaRPr lang="es-MX" b="1">
            <a:solidFill>
              <a:schemeClr val="bg1"/>
            </a:solidFill>
          </a:endParaRPr>
        </a:p>
      </dgm:t>
    </dgm:pt>
    <dgm:pt modelId="{E4522B2A-CC11-431A-AA28-BACB3FEB9204}" type="sibTrans" cxnId="{710F3171-9F56-4DCD-858C-178044627FF2}">
      <dgm:prSet/>
      <dgm:spPr/>
      <dgm:t>
        <a:bodyPr/>
        <a:lstStyle/>
        <a:p>
          <a:endParaRPr lang="es-MX" b="1">
            <a:solidFill>
              <a:schemeClr val="bg1"/>
            </a:solidFill>
          </a:endParaRPr>
        </a:p>
      </dgm:t>
    </dgm:pt>
    <dgm:pt modelId="{205AB52E-7573-4C7F-B403-C8FE10758179}" type="pres">
      <dgm:prSet presAssocID="{229E47DD-FCFA-4BBF-B14B-B3C7AF7EDA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5FAC16F-D433-409F-A993-6DE4C937489A}" type="pres">
      <dgm:prSet presAssocID="{FCFCB4E5-4889-4DBA-AF3A-ECAE46CA8162}" presName="Name8" presStyleCnt="0"/>
      <dgm:spPr/>
      <dgm:t>
        <a:bodyPr/>
        <a:lstStyle/>
        <a:p>
          <a:endParaRPr lang="es-MX"/>
        </a:p>
      </dgm:t>
    </dgm:pt>
    <dgm:pt modelId="{AF5BE4B0-B471-4942-BC7C-E6DE0D112879}" type="pres">
      <dgm:prSet presAssocID="{FCFCB4E5-4889-4DBA-AF3A-ECAE46CA8162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BE8A91D-E3BE-4F6D-874A-9B9010B8BFA2}" type="pres">
      <dgm:prSet presAssocID="{FCFCB4E5-4889-4DBA-AF3A-ECAE46CA816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690D0C-B0E4-4A31-98B1-917652DC4C3B}" type="pres">
      <dgm:prSet presAssocID="{F05B0104-A84A-4ADD-8A43-C0FF7E10247B}" presName="Name8" presStyleCnt="0"/>
      <dgm:spPr/>
      <dgm:t>
        <a:bodyPr/>
        <a:lstStyle/>
        <a:p>
          <a:endParaRPr lang="es-MX"/>
        </a:p>
      </dgm:t>
    </dgm:pt>
    <dgm:pt modelId="{8A5909FD-BAA8-40F3-A890-F1345FD79C58}" type="pres">
      <dgm:prSet presAssocID="{F05B0104-A84A-4ADD-8A43-C0FF7E10247B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21350D-031A-4E9F-8238-DA197EB35B9F}" type="pres">
      <dgm:prSet presAssocID="{F05B0104-A84A-4ADD-8A43-C0FF7E10247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CA3094-7251-41A0-A441-B85E8D68886F}" type="pres">
      <dgm:prSet presAssocID="{80CEC878-256E-4AC7-9D6B-E4073F546E0E}" presName="Name8" presStyleCnt="0"/>
      <dgm:spPr/>
      <dgm:t>
        <a:bodyPr/>
        <a:lstStyle/>
        <a:p>
          <a:endParaRPr lang="es-MX"/>
        </a:p>
      </dgm:t>
    </dgm:pt>
    <dgm:pt modelId="{0F9B3C21-CA5E-400A-B9F6-BFD75FABD8A0}" type="pres">
      <dgm:prSet presAssocID="{80CEC878-256E-4AC7-9D6B-E4073F546E0E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0F5DC2-2FCD-4EFD-874D-26B618618B5F}" type="pres">
      <dgm:prSet presAssocID="{80CEC878-256E-4AC7-9D6B-E4073F546E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BE0D23-C0FD-4755-A75B-F95327B19504}" type="pres">
      <dgm:prSet presAssocID="{1D211112-8F93-493E-B838-3BB5C097FD07}" presName="Name8" presStyleCnt="0"/>
      <dgm:spPr/>
      <dgm:t>
        <a:bodyPr/>
        <a:lstStyle/>
        <a:p>
          <a:endParaRPr lang="es-MX"/>
        </a:p>
      </dgm:t>
    </dgm:pt>
    <dgm:pt modelId="{C0E6CC35-6D3B-43D5-B52C-E2C813CE538D}" type="pres">
      <dgm:prSet presAssocID="{1D211112-8F93-493E-B838-3BB5C097FD07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2B178C-551F-4FDD-AD79-C558CFAB5556}" type="pres">
      <dgm:prSet presAssocID="{1D211112-8F93-493E-B838-3BB5C097FD0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D4DB9D-049F-4500-B75B-1BF33FCDDA36}" type="pres">
      <dgm:prSet presAssocID="{0B79EE95-D3A7-474A-8CFF-73CC2BCCDCBF}" presName="Name8" presStyleCnt="0"/>
      <dgm:spPr/>
      <dgm:t>
        <a:bodyPr/>
        <a:lstStyle/>
        <a:p>
          <a:endParaRPr lang="es-MX"/>
        </a:p>
      </dgm:t>
    </dgm:pt>
    <dgm:pt modelId="{10C1C42E-6813-4728-9E6A-A55A05CFAAB9}" type="pres">
      <dgm:prSet presAssocID="{0B79EE95-D3A7-474A-8CFF-73CC2BCCDCBF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63400A6-4301-4B95-8112-72733857116C}" type="pres">
      <dgm:prSet presAssocID="{0B79EE95-D3A7-474A-8CFF-73CC2BCCDC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D8C1FC5-5BE6-484A-851A-496E50C18F19}" srcId="{229E47DD-FCFA-4BBF-B14B-B3C7AF7EDAA5}" destId="{FCFCB4E5-4889-4DBA-AF3A-ECAE46CA8162}" srcOrd="0" destOrd="0" parTransId="{FCAD947D-6AF0-4E2F-83E4-71727CAD47CC}" sibTransId="{BE975FFA-D329-4DFD-B142-57916FD682F6}"/>
    <dgm:cxn modelId="{784FED05-D920-4305-8674-E0833B2EC37A}" type="presOf" srcId="{F05B0104-A84A-4ADD-8A43-C0FF7E10247B}" destId="{8A5909FD-BAA8-40F3-A890-F1345FD79C58}" srcOrd="0" destOrd="0" presId="urn:microsoft.com/office/officeart/2005/8/layout/pyramid1"/>
    <dgm:cxn modelId="{2055593A-936B-48B4-B9CB-8E049C0F2AA6}" type="presOf" srcId="{80CEC878-256E-4AC7-9D6B-E4073F546E0E}" destId="{170F5DC2-2FCD-4EFD-874D-26B618618B5F}" srcOrd="1" destOrd="0" presId="urn:microsoft.com/office/officeart/2005/8/layout/pyramid1"/>
    <dgm:cxn modelId="{3DCF32A2-5C97-459B-B083-8002503AB3AB}" type="presOf" srcId="{1D211112-8F93-493E-B838-3BB5C097FD07}" destId="{3D2B178C-551F-4FDD-AD79-C558CFAB5556}" srcOrd="1" destOrd="0" presId="urn:microsoft.com/office/officeart/2005/8/layout/pyramid1"/>
    <dgm:cxn modelId="{FC988796-3221-498E-9DEC-156F48267C01}" type="presOf" srcId="{0B79EE95-D3A7-474A-8CFF-73CC2BCCDCBF}" destId="{10C1C42E-6813-4728-9E6A-A55A05CFAAB9}" srcOrd="0" destOrd="0" presId="urn:microsoft.com/office/officeart/2005/8/layout/pyramid1"/>
    <dgm:cxn modelId="{6C9F098B-D65E-4088-BE56-6527ADC7032F}" srcId="{229E47DD-FCFA-4BBF-B14B-B3C7AF7EDAA5}" destId="{80CEC878-256E-4AC7-9D6B-E4073F546E0E}" srcOrd="2" destOrd="0" parTransId="{1287CF1A-B351-4A2D-9690-5DCB6C702630}" sibTransId="{3D3B055D-F9D4-46C4-B794-2444EE33533D}"/>
    <dgm:cxn modelId="{D13359A5-40A5-4596-8F71-D197BE141F2D}" srcId="{229E47DD-FCFA-4BBF-B14B-B3C7AF7EDAA5}" destId="{1D211112-8F93-493E-B838-3BB5C097FD07}" srcOrd="3" destOrd="0" parTransId="{A87BBCB0-AD05-4818-A1A3-7A4AA84A4626}" sibTransId="{F5FD0AD1-0ABF-4192-AA6D-1A619BF2BFF1}"/>
    <dgm:cxn modelId="{F11E6059-4864-4B6C-B1F1-3D1FB282E5C8}" srcId="{229E47DD-FCFA-4BBF-B14B-B3C7AF7EDAA5}" destId="{F05B0104-A84A-4ADD-8A43-C0FF7E10247B}" srcOrd="1" destOrd="0" parTransId="{24FDC57E-5EFC-47BB-96F3-800D16F22FF9}" sibTransId="{9A8B2AF7-46FA-44E3-B618-5338A3A3895C}"/>
    <dgm:cxn modelId="{C9F443BF-5B10-4931-8E90-C05A06867699}" type="presOf" srcId="{0B79EE95-D3A7-474A-8CFF-73CC2BCCDCBF}" destId="{963400A6-4301-4B95-8112-72733857116C}" srcOrd="1" destOrd="0" presId="urn:microsoft.com/office/officeart/2005/8/layout/pyramid1"/>
    <dgm:cxn modelId="{24EDFF87-02ED-4F4F-BCE5-1114FD605EA4}" type="presOf" srcId="{80CEC878-256E-4AC7-9D6B-E4073F546E0E}" destId="{0F9B3C21-CA5E-400A-B9F6-BFD75FABD8A0}" srcOrd="0" destOrd="0" presId="urn:microsoft.com/office/officeart/2005/8/layout/pyramid1"/>
    <dgm:cxn modelId="{710F3171-9F56-4DCD-858C-178044627FF2}" srcId="{229E47DD-FCFA-4BBF-B14B-B3C7AF7EDAA5}" destId="{0B79EE95-D3A7-474A-8CFF-73CC2BCCDCBF}" srcOrd="4" destOrd="0" parTransId="{6F883DDE-A786-41B3-9AFA-0A6C51055B8C}" sibTransId="{E4522B2A-CC11-431A-AA28-BACB3FEB9204}"/>
    <dgm:cxn modelId="{6A654DCA-10AC-4A66-816E-6E9FEDFF98C2}" type="presOf" srcId="{FCFCB4E5-4889-4DBA-AF3A-ECAE46CA8162}" destId="{2BE8A91D-E3BE-4F6D-874A-9B9010B8BFA2}" srcOrd="1" destOrd="0" presId="urn:microsoft.com/office/officeart/2005/8/layout/pyramid1"/>
    <dgm:cxn modelId="{F77F76C4-71C8-4056-A29F-4BBD3F5C5895}" type="presOf" srcId="{1D211112-8F93-493E-B838-3BB5C097FD07}" destId="{C0E6CC35-6D3B-43D5-B52C-E2C813CE538D}" srcOrd="0" destOrd="0" presId="urn:microsoft.com/office/officeart/2005/8/layout/pyramid1"/>
    <dgm:cxn modelId="{21FE4BFF-CC8C-4E71-B8FB-91917F15143E}" type="presOf" srcId="{FCFCB4E5-4889-4DBA-AF3A-ECAE46CA8162}" destId="{AF5BE4B0-B471-4942-BC7C-E6DE0D112879}" srcOrd="0" destOrd="0" presId="urn:microsoft.com/office/officeart/2005/8/layout/pyramid1"/>
    <dgm:cxn modelId="{72088F02-317B-4230-8C24-8B11B0E3C84C}" type="presOf" srcId="{F05B0104-A84A-4ADD-8A43-C0FF7E10247B}" destId="{1421350D-031A-4E9F-8238-DA197EB35B9F}" srcOrd="1" destOrd="0" presId="urn:microsoft.com/office/officeart/2005/8/layout/pyramid1"/>
    <dgm:cxn modelId="{D7D07684-7CF8-42FC-AA9D-D89041EF20FD}" type="presOf" srcId="{229E47DD-FCFA-4BBF-B14B-B3C7AF7EDAA5}" destId="{205AB52E-7573-4C7F-B403-C8FE10758179}" srcOrd="0" destOrd="0" presId="urn:microsoft.com/office/officeart/2005/8/layout/pyramid1"/>
    <dgm:cxn modelId="{0764C53A-C86C-4965-824D-5020674CF011}" type="presParOf" srcId="{205AB52E-7573-4C7F-B403-C8FE10758179}" destId="{F5FAC16F-D433-409F-A993-6DE4C937489A}" srcOrd="0" destOrd="0" presId="urn:microsoft.com/office/officeart/2005/8/layout/pyramid1"/>
    <dgm:cxn modelId="{EBF6BFA3-9EF2-4FA5-8FF5-03480AC73432}" type="presParOf" srcId="{F5FAC16F-D433-409F-A993-6DE4C937489A}" destId="{AF5BE4B0-B471-4942-BC7C-E6DE0D112879}" srcOrd="0" destOrd="0" presId="urn:microsoft.com/office/officeart/2005/8/layout/pyramid1"/>
    <dgm:cxn modelId="{527A0715-0394-4981-B1A4-6CCD30664290}" type="presParOf" srcId="{F5FAC16F-D433-409F-A993-6DE4C937489A}" destId="{2BE8A91D-E3BE-4F6D-874A-9B9010B8BFA2}" srcOrd="1" destOrd="0" presId="urn:microsoft.com/office/officeart/2005/8/layout/pyramid1"/>
    <dgm:cxn modelId="{FF468AC0-58C0-4DE6-A2B6-8EC3A8755A81}" type="presParOf" srcId="{205AB52E-7573-4C7F-B403-C8FE10758179}" destId="{DC690D0C-B0E4-4A31-98B1-917652DC4C3B}" srcOrd="1" destOrd="0" presId="urn:microsoft.com/office/officeart/2005/8/layout/pyramid1"/>
    <dgm:cxn modelId="{B543A8D0-44AF-4228-B0D9-07D51C58DAAD}" type="presParOf" srcId="{DC690D0C-B0E4-4A31-98B1-917652DC4C3B}" destId="{8A5909FD-BAA8-40F3-A890-F1345FD79C58}" srcOrd="0" destOrd="0" presId="urn:microsoft.com/office/officeart/2005/8/layout/pyramid1"/>
    <dgm:cxn modelId="{13B660C3-88BF-4747-BBF7-61D70B583419}" type="presParOf" srcId="{DC690D0C-B0E4-4A31-98B1-917652DC4C3B}" destId="{1421350D-031A-4E9F-8238-DA197EB35B9F}" srcOrd="1" destOrd="0" presId="urn:microsoft.com/office/officeart/2005/8/layout/pyramid1"/>
    <dgm:cxn modelId="{843C35C6-8856-4FF9-94B1-40133ACCAC42}" type="presParOf" srcId="{205AB52E-7573-4C7F-B403-C8FE10758179}" destId="{63CA3094-7251-41A0-A441-B85E8D68886F}" srcOrd="2" destOrd="0" presId="urn:microsoft.com/office/officeart/2005/8/layout/pyramid1"/>
    <dgm:cxn modelId="{0A94C4AB-60BE-4F41-92DA-1B447A2B6A7A}" type="presParOf" srcId="{63CA3094-7251-41A0-A441-B85E8D68886F}" destId="{0F9B3C21-CA5E-400A-B9F6-BFD75FABD8A0}" srcOrd="0" destOrd="0" presId="urn:microsoft.com/office/officeart/2005/8/layout/pyramid1"/>
    <dgm:cxn modelId="{3FF3448D-CE1D-45D0-A065-FE9EFA94EB02}" type="presParOf" srcId="{63CA3094-7251-41A0-A441-B85E8D68886F}" destId="{170F5DC2-2FCD-4EFD-874D-26B618618B5F}" srcOrd="1" destOrd="0" presId="urn:microsoft.com/office/officeart/2005/8/layout/pyramid1"/>
    <dgm:cxn modelId="{9A33FBCE-AD68-4502-A94A-AC203A032004}" type="presParOf" srcId="{205AB52E-7573-4C7F-B403-C8FE10758179}" destId="{A1BE0D23-C0FD-4755-A75B-F95327B19504}" srcOrd="3" destOrd="0" presId="urn:microsoft.com/office/officeart/2005/8/layout/pyramid1"/>
    <dgm:cxn modelId="{3A62AFB2-AB39-4C7D-ACF6-3E860FEF7417}" type="presParOf" srcId="{A1BE0D23-C0FD-4755-A75B-F95327B19504}" destId="{C0E6CC35-6D3B-43D5-B52C-E2C813CE538D}" srcOrd="0" destOrd="0" presId="urn:microsoft.com/office/officeart/2005/8/layout/pyramid1"/>
    <dgm:cxn modelId="{A04EDABD-C40D-4FBF-8C2D-DABAE0E0CF57}" type="presParOf" srcId="{A1BE0D23-C0FD-4755-A75B-F95327B19504}" destId="{3D2B178C-551F-4FDD-AD79-C558CFAB5556}" srcOrd="1" destOrd="0" presId="urn:microsoft.com/office/officeart/2005/8/layout/pyramid1"/>
    <dgm:cxn modelId="{D46C578A-5B6B-49DF-85C9-C84BE0A1B2E0}" type="presParOf" srcId="{205AB52E-7573-4C7F-B403-C8FE10758179}" destId="{60D4DB9D-049F-4500-B75B-1BF33FCDDA36}" srcOrd="4" destOrd="0" presId="urn:microsoft.com/office/officeart/2005/8/layout/pyramid1"/>
    <dgm:cxn modelId="{CB7CE432-22F3-4D28-B9AE-7CEE8C6204F1}" type="presParOf" srcId="{60D4DB9D-049F-4500-B75B-1BF33FCDDA36}" destId="{10C1C42E-6813-4728-9E6A-A55A05CFAAB9}" srcOrd="0" destOrd="0" presId="urn:microsoft.com/office/officeart/2005/8/layout/pyramid1"/>
    <dgm:cxn modelId="{8B8D1003-4D30-4C59-826B-A85C6CC26824}" type="presParOf" srcId="{60D4DB9D-049F-4500-B75B-1BF33FCDDA36}" destId="{963400A6-4301-4B95-8112-72733857116C}" srcOrd="1" destOrd="0" presId="urn:microsoft.com/office/officeart/2005/8/layout/pyramid1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F31387-55D9-4AB0-A716-65645B5E6980}" type="doc">
      <dgm:prSet loTypeId="urn:microsoft.com/office/officeart/2005/8/layout/radial6" loCatId="cycle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s-MX"/>
        </a:p>
      </dgm:t>
    </dgm:pt>
    <dgm:pt modelId="{3F2E9656-B0E0-4853-A4BC-DCD444D4F301}">
      <dgm:prSet phldrT="[Texto]" custT="1"/>
      <dgm:spPr>
        <a:solidFill>
          <a:srgbClr val="095E56"/>
        </a:solidFill>
      </dgm:spPr>
      <dgm:t>
        <a:bodyPr/>
        <a:lstStyle/>
        <a:p>
          <a:r>
            <a:rPr lang="es-MX" sz="2400" dirty="0" smtClean="0"/>
            <a:t>P3e integral</a:t>
          </a:r>
          <a:endParaRPr lang="es-MX" sz="2400" dirty="0"/>
        </a:p>
      </dgm:t>
    </dgm:pt>
    <dgm:pt modelId="{2C1AC441-E2BF-4B48-B50E-F187067234B4}" type="parTrans" cxnId="{DFFB1ECB-3F2C-4CB5-B7A3-2AC686D4A7DF}">
      <dgm:prSet/>
      <dgm:spPr/>
      <dgm:t>
        <a:bodyPr/>
        <a:lstStyle/>
        <a:p>
          <a:endParaRPr lang="es-MX" sz="1800"/>
        </a:p>
      </dgm:t>
    </dgm:pt>
    <dgm:pt modelId="{C7D70A15-4E96-47B0-8A71-590CC2570998}" type="sibTrans" cxnId="{DFFB1ECB-3F2C-4CB5-B7A3-2AC686D4A7DF}">
      <dgm:prSet/>
      <dgm:spPr/>
      <dgm:t>
        <a:bodyPr/>
        <a:lstStyle/>
        <a:p>
          <a:endParaRPr lang="es-MX" sz="1800"/>
        </a:p>
      </dgm:t>
    </dgm:pt>
    <dgm:pt modelId="{D9304E1C-9D08-4943-B2BD-31FA04B80250}">
      <dgm:prSet phldrT="[Texto]" custT="1"/>
      <dgm:spPr>
        <a:solidFill>
          <a:srgbClr val="095E56"/>
        </a:solidFill>
      </dgm:spPr>
      <dgm:t>
        <a:bodyPr/>
        <a:lstStyle/>
        <a:p>
          <a:r>
            <a:rPr lang="es-MX" sz="1400" dirty="0" smtClean="0"/>
            <a:t>PFCE</a:t>
          </a:r>
          <a:endParaRPr lang="es-MX" sz="1100" dirty="0"/>
        </a:p>
      </dgm:t>
    </dgm:pt>
    <dgm:pt modelId="{9E73894B-3613-43EF-BC1D-E97C1C6B3A38}" type="parTrans" cxnId="{F3AC59C4-321A-4A8D-A69E-23CF8A362E7C}">
      <dgm:prSet/>
      <dgm:spPr/>
      <dgm:t>
        <a:bodyPr/>
        <a:lstStyle/>
        <a:p>
          <a:endParaRPr lang="es-MX" sz="1800"/>
        </a:p>
      </dgm:t>
    </dgm:pt>
    <dgm:pt modelId="{772733DD-B0C1-42E0-912C-F705A60730BB}" type="sibTrans" cxnId="{F3AC59C4-321A-4A8D-A69E-23CF8A362E7C}">
      <dgm:prSet/>
      <dgm:spPr/>
      <dgm:t>
        <a:bodyPr/>
        <a:lstStyle/>
        <a:p>
          <a:endParaRPr lang="es-MX" sz="1800"/>
        </a:p>
      </dgm:t>
    </dgm:pt>
    <dgm:pt modelId="{7D118D15-B27E-4434-AD21-D1133757685D}">
      <dgm:prSet phldrT="[Texto]" custT="1"/>
      <dgm:spPr>
        <a:solidFill>
          <a:srgbClr val="095E56"/>
        </a:solidFill>
      </dgm:spPr>
      <dgm:t>
        <a:bodyPr/>
        <a:lstStyle/>
        <a:p>
          <a:r>
            <a:rPr lang="es-MX" sz="1400" dirty="0" err="1" smtClean="0"/>
            <a:t>ProExES</a:t>
          </a:r>
          <a:endParaRPr lang="es-MX" sz="1100" dirty="0"/>
        </a:p>
      </dgm:t>
    </dgm:pt>
    <dgm:pt modelId="{A43C6BFE-9AA6-44BA-B420-ADD3C3C191F4}" type="parTrans" cxnId="{B6F81F5D-F67D-4217-AFD1-D33F6C49E138}">
      <dgm:prSet/>
      <dgm:spPr/>
      <dgm:t>
        <a:bodyPr/>
        <a:lstStyle/>
        <a:p>
          <a:endParaRPr lang="es-MX" sz="1800"/>
        </a:p>
      </dgm:t>
    </dgm:pt>
    <dgm:pt modelId="{AE069394-E5F6-447A-9D4E-23F720828854}" type="sibTrans" cxnId="{B6F81F5D-F67D-4217-AFD1-D33F6C49E138}">
      <dgm:prSet/>
      <dgm:spPr/>
      <dgm:t>
        <a:bodyPr/>
        <a:lstStyle/>
        <a:p>
          <a:endParaRPr lang="es-MX" sz="1800"/>
        </a:p>
      </dgm:t>
    </dgm:pt>
    <dgm:pt modelId="{5C0FC791-04F5-4718-8B76-D652CFD4DB5A}">
      <dgm:prSet phldrT="[Texto]" custT="1"/>
      <dgm:spPr>
        <a:solidFill>
          <a:srgbClr val="095E56"/>
        </a:solidFill>
      </dgm:spPr>
      <dgm:t>
        <a:bodyPr/>
        <a:lstStyle/>
        <a:p>
          <a:r>
            <a:rPr lang="es-MX" sz="1400" dirty="0" smtClean="0"/>
            <a:t>AUTOGENERADOS</a:t>
          </a:r>
          <a:endParaRPr lang="es-MX" sz="1100" dirty="0"/>
        </a:p>
      </dgm:t>
    </dgm:pt>
    <dgm:pt modelId="{4B26EAF7-A71B-47FC-B0B7-60E82F7DD9FA}" type="parTrans" cxnId="{810A47F2-313E-4810-8FA6-FF4D23392C0D}">
      <dgm:prSet/>
      <dgm:spPr/>
      <dgm:t>
        <a:bodyPr/>
        <a:lstStyle/>
        <a:p>
          <a:endParaRPr lang="es-MX" sz="1800"/>
        </a:p>
      </dgm:t>
    </dgm:pt>
    <dgm:pt modelId="{46A7A185-D40D-44B7-AC26-5CAF6540BE7C}" type="sibTrans" cxnId="{810A47F2-313E-4810-8FA6-FF4D23392C0D}">
      <dgm:prSet/>
      <dgm:spPr/>
      <dgm:t>
        <a:bodyPr/>
        <a:lstStyle/>
        <a:p>
          <a:endParaRPr lang="es-MX" sz="1800"/>
        </a:p>
      </dgm:t>
    </dgm:pt>
    <dgm:pt modelId="{F7B58FE4-45F7-4600-B507-6FBC3008A48B}">
      <dgm:prSet phldrT="[Texto]" custT="1"/>
      <dgm:spPr>
        <a:solidFill>
          <a:srgbClr val="095E56"/>
        </a:solidFill>
      </dgm:spPr>
      <dgm:t>
        <a:bodyPr/>
        <a:lstStyle/>
        <a:p>
          <a:r>
            <a:rPr lang="es-MX" sz="1400" dirty="0" smtClean="0"/>
            <a:t>FAM</a:t>
          </a:r>
          <a:endParaRPr lang="es-MX" sz="1100" dirty="0"/>
        </a:p>
      </dgm:t>
    </dgm:pt>
    <dgm:pt modelId="{E139826C-5B7E-4296-878A-3B4131042ACF}" type="parTrans" cxnId="{C929D82E-3FBD-49E8-A504-BC2B908CE525}">
      <dgm:prSet/>
      <dgm:spPr/>
      <dgm:t>
        <a:bodyPr/>
        <a:lstStyle/>
        <a:p>
          <a:endParaRPr lang="es-MX" sz="1800"/>
        </a:p>
      </dgm:t>
    </dgm:pt>
    <dgm:pt modelId="{534032E1-B9E4-4744-B8FB-7EF649B3275F}" type="sibTrans" cxnId="{C929D82E-3FBD-49E8-A504-BC2B908CE525}">
      <dgm:prSet/>
      <dgm:spPr/>
      <dgm:t>
        <a:bodyPr/>
        <a:lstStyle/>
        <a:p>
          <a:endParaRPr lang="es-MX" sz="1800"/>
        </a:p>
      </dgm:t>
    </dgm:pt>
    <dgm:pt modelId="{4BC6D6FC-4464-4465-B72F-0CA9E58B7428}">
      <dgm:prSet phldrT="[Texto]" custT="1"/>
      <dgm:spPr>
        <a:solidFill>
          <a:srgbClr val="095E56"/>
        </a:solidFill>
      </dgm:spPr>
      <dgm:t>
        <a:bodyPr/>
        <a:lstStyle/>
        <a:p>
          <a:r>
            <a:rPr lang="es-MX" sz="1400" dirty="0" smtClean="0"/>
            <a:t>SUBSIDIO</a:t>
          </a:r>
          <a:endParaRPr lang="es-MX" sz="1100" dirty="0"/>
        </a:p>
      </dgm:t>
    </dgm:pt>
    <dgm:pt modelId="{06A14A1E-95C7-44CF-A412-799BDAA1AC56}" type="parTrans" cxnId="{7693C1A4-5C72-4239-B3C7-743DC1AE626A}">
      <dgm:prSet/>
      <dgm:spPr/>
      <dgm:t>
        <a:bodyPr/>
        <a:lstStyle/>
        <a:p>
          <a:endParaRPr lang="es-MX"/>
        </a:p>
      </dgm:t>
    </dgm:pt>
    <dgm:pt modelId="{1F92E5FF-B249-445C-AFB8-ECACD039DF28}" type="sibTrans" cxnId="{7693C1A4-5C72-4239-B3C7-743DC1AE626A}">
      <dgm:prSet/>
      <dgm:spPr/>
      <dgm:t>
        <a:bodyPr/>
        <a:lstStyle/>
        <a:p>
          <a:endParaRPr lang="es-MX"/>
        </a:p>
      </dgm:t>
    </dgm:pt>
    <dgm:pt modelId="{1FCCCD3F-BCA4-479B-8A81-3650FBA1F3AB}">
      <dgm:prSet phldrT="[Texto]" custT="1"/>
      <dgm:spPr>
        <a:solidFill>
          <a:srgbClr val="095E56"/>
        </a:solidFill>
      </dgm:spPr>
      <dgm:t>
        <a:bodyPr/>
        <a:lstStyle/>
        <a:p>
          <a:r>
            <a:rPr lang="es-MX" sz="1050" dirty="0" smtClean="0"/>
            <a:t>Complementos</a:t>
          </a:r>
          <a:endParaRPr lang="es-MX" sz="1050" dirty="0"/>
        </a:p>
      </dgm:t>
    </dgm:pt>
    <dgm:pt modelId="{C14E2A7A-9611-4025-9A21-1CBB3108B513}" type="parTrans" cxnId="{A0838619-CE9D-40F0-B5E7-7FE6DDACD6D9}">
      <dgm:prSet/>
      <dgm:spPr/>
      <dgm:t>
        <a:bodyPr/>
        <a:lstStyle/>
        <a:p>
          <a:endParaRPr lang="es-MX"/>
        </a:p>
      </dgm:t>
    </dgm:pt>
    <dgm:pt modelId="{13C6BFF9-776C-4281-AC2D-2484937E5965}" type="sibTrans" cxnId="{A0838619-CE9D-40F0-B5E7-7FE6DDACD6D9}">
      <dgm:prSet/>
      <dgm:spPr/>
      <dgm:t>
        <a:bodyPr/>
        <a:lstStyle/>
        <a:p>
          <a:endParaRPr lang="es-MX"/>
        </a:p>
      </dgm:t>
    </dgm:pt>
    <dgm:pt modelId="{F5EECDCD-1CEC-4867-A8BB-0248D740F2B1}">
      <dgm:prSet phldrT="[Texto]" custT="1"/>
      <dgm:spPr>
        <a:solidFill>
          <a:srgbClr val="095E56"/>
        </a:solidFill>
      </dgm:spPr>
      <dgm:t>
        <a:bodyPr/>
        <a:lstStyle/>
        <a:p>
          <a:r>
            <a:rPr lang="es-MX" sz="1050" dirty="0" smtClean="0"/>
            <a:t>FIPS</a:t>
          </a:r>
          <a:endParaRPr lang="es-MX" sz="1050" dirty="0"/>
        </a:p>
      </dgm:t>
    </dgm:pt>
    <dgm:pt modelId="{1ABE61B0-3F4F-466E-B2C4-B516A0BFEF2F}" type="parTrans" cxnId="{3E2F830B-F2F3-494E-AF4E-A438C1E07213}">
      <dgm:prSet/>
      <dgm:spPr/>
      <dgm:t>
        <a:bodyPr/>
        <a:lstStyle/>
        <a:p>
          <a:endParaRPr lang="es-MX"/>
        </a:p>
      </dgm:t>
    </dgm:pt>
    <dgm:pt modelId="{DCAA709F-4DD4-4EE1-8FE7-651BD4244BCF}" type="sibTrans" cxnId="{3E2F830B-F2F3-494E-AF4E-A438C1E07213}">
      <dgm:prSet/>
      <dgm:spPr/>
      <dgm:t>
        <a:bodyPr/>
        <a:lstStyle/>
        <a:p>
          <a:endParaRPr lang="es-MX"/>
        </a:p>
      </dgm:t>
    </dgm:pt>
    <dgm:pt modelId="{5D7A0935-5292-471E-9732-9C29D857959E}">
      <dgm:prSet phldrT="[Texto]" custT="1"/>
      <dgm:spPr>
        <a:solidFill>
          <a:srgbClr val="095E56"/>
        </a:solidFill>
      </dgm:spPr>
      <dgm:t>
        <a:bodyPr/>
        <a:lstStyle/>
        <a:p>
          <a:r>
            <a:rPr lang="es-MX" sz="1100" dirty="0" smtClean="0"/>
            <a:t>…</a:t>
          </a:r>
          <a:endParaRPr lang="es-MX" sz="1100" dirty="0"/>
        </a:p>
      </dgm:t>
    </dgm:pt>
    <dgm:pt modelId="{10ED354D-3FDF-4540-9674-8D6EB3D40764}" type="parTrans" cxnId="{9C4DB37F-044D-4531-B819-0BE4B10C4974}">
      <dgm:prSet/>
      <dgm:spPr/>
      <dgm:t>
        <a:bodyPr/>
        <a:lstStyle/>
        <a:p>
          <a:endParaRPr lang="es-MX"/>
        </a:p>
      </dgm:t>
    </dgm:pt>
    <dgm:pt modelId="{DFAEDD16-AF82-4456-A83E-0FB25FF28469}" type="sibTrans" cxnId="{9C4DB37F-044D-4531-B819-0BE4B10C4974}">
      <dgm:prSet/>
      <dgm:spPr/>
      <dgm:t>
        <a:bodyPr/>
        <a:lstStyle/>
        <a:p>
          <a:endParaRPr lang="es-MX"/>
        </a:p>
      </dgm:t>
    </dgm:pt>
    <dgm:pt modelId="{56EE30DD-9798-47ED-87C1-83E687015BD4}" type="pres">
      <dgm:prSet presAssocID="{A0F31387-55D9-4AB0-A716-65645B5E698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EEAEA4D-2ED5-4929-AE81-11D6C7D3CDF0}" type="pres">
      <dgm:prSet presAssocID="{3F2E9656-B0E0-4853-A4BC-DCD444D4F301}" presName="centerShape" presStyleLbl="node0" presStyleIdx="0" presStyleCnt="1"/>
      <dgm:spPr/>
      <dgm:t>
        <a:bodyPr/>
        <a:lstStyle/>
        <a:p>
          <a:endParaRPr lang="es-MX"/>
        </a:p>
      </dgm:t>
    </dgm:pt>
    <dgm:pt modelId="{66F5659B-462A-46C1-9CD7-6055A6093FB0}" type="pres">
      <dgm:prSet presAssocID="{D9304E1C-9D08-4943-B2BD-31FA04B8025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0CF814-01F5-4FD6-BF7B-4EE92AF1EEB9}" type="pres">
      <dgm:prSet presAssocID="{D9304E1C-9D08-4943-B2BD-31FA04B80250}" presName="dummy" presStyleCnt="0"/>
      <dgm:spPr/>
      <dgm:t>
        <a:bodyPr/>
        <a:lstStyle/>
        <a:p>
          <a:endParaRPr lang="es-MX"/>
        </a:p>
      </dgm:t>
    </dgm:pt>
    <dgm:pt modelId="{1009C6A1-B8EE-4491-84DA-B6C12AF80A63}" type="pres">
      <dgm:prSet presAssocID="{772733DD-B0C1-42E0-912C-F705A60730BB}" presName="sibTrans" presStyleLbl="sibTrans2D1" presStyleIdx="0" presStyleCnt="5"/>
      <dgm:spPr/>
      <dgm:t>
        <a:bodyPr/>
        <a:lstStyle/>
        <a:p>
          <a:endParaRPr lang="es-MX"/>
        </a:p>
      </dgm:t>
    </dgm:pt>
    <dgm:pt modelId="{D4127C44-5737-428C-9A39-E8DB53E1851D}" type="pres">
      <dgm:prSet presAssocID="{7D118D15-B27E-4434-AD21-D1133757685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425A4D-3EBC-467A-9223-C36E13D1F5D1}" type="pres">
      <dgm:prSet presAssocID="{7D118D15-B27E-4434-AD21-D1133757685D}" presName="dummy" presStyleCnt="0"/>
      <dgm:spPr/>
      <dgm:t>
        <a:bodyPr/>
        <a:lstStyle/>
        <a:p>
          <a:endParaRPr lang="es-MX"/>
        </a:p>
      </dgm:t>
    </dgm:pt>
    <dgm:pt modelId="{B9F1564F-0952-447F-9225-E986FBBFDDC5}" type="pres">
      <dgm:prSet presAssocID="{AE069394-E5F6-447A-9D4E-23F720828854}" presName="sibTrans" presStyleLbl="sibTrans2D1" presStyleIdx="1" presStyleCnt="5"/>
      <dgm:spPr/>
      <dgm:t>
        <a:bodyPr/>
        <a:lstStyle/>
        <a:p>
          <a:endParaRPr lang="es-MX"/>
        </a:p>
      </dgm:t>
    </dgm:pt>
    <dgm:pt modelId="{C6AD3BB7-0914-464F-BAE7-2B6854BC4DF9}" type="pres">
      <dgm:prSet presAssocID="{5C0FC791-04F5-4718-8B76-D652CFD4DB5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4F5DEB-3F7B-43AF-9E13-36C01420DD57}" type="pres">
      <dgm:prSet presAssocID="{5C0FC791-04F5-4718-8B76-D652CFD4DB5A}" presName="dummy" presStyleCnt="0"/>
      <dgm:spPr/>
      <dgm:t>
        <a:bodyPr/>
        <a:lstStyle/>
        <a:p>
          <a:endParaRPr lang="es-MX"/>
        </a:p>
      </dgm:t>
    </dgm:pt>
    <dgm:pt modelId="{F1BEB357-EB13-4FD0-B45B-749A09959B37}" type="pres">
      <dgm:prSet presAssocID="{46A7A185-D40D-44B7-AC26-5CAF6540BE7C}" presName="sibTrans" presStyleLbl="sibTrans2D1" presStyleIdx="2" presStyleCnt="5"/>
      <dgm:spPr/>
      <dgm:t>
        <a:bodyPr/>
        <a:lstStyle/>
        <a:p>
          <a:endParaRPr lang="es-MX"/>
        </a:p>
      </dgm:t>
    </dgm:pt>
    <dgm:pt modelId="{D4D48BC6-0478-4CE5-9290-598B1DDC4150}" type="pres">
      <dgm:prSet presAssocID="{F7B58FE4-45F7-4600-B507-6FBC3008A48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2B6001-7D0A-4C42-875B-F8409932FF94}" type="pres">
      <dgm:prSet presAssocID="{F7B58FE4-45F7-4600-B507-6FBC3008A48B}" presName="dummy" presStyleCnt="0"/>
      <dgm:spPr/>
      <dgm:t>
        <a:bodyPr/>
        <a:lstStyle/>
        <a:p>
          <a:endParaRPr lang="es-MX"/>
        </a:p>
      </dgm:t>
    </dgm:pt>
    <dgm:pt modelId="{ABD8077B-E7D8-4311-9D3B-FA55CB21177B}" type="pres">
      <dgm:prSet presAssocID="{534032E1-B9E4-4744-B8FB-7EF649B3275F}" presName="sibTrans" presStyleLbl="sibTrans2D1" presStyleIdx="3" presStyleCnt="5"/>
      <dgm:spPr/>
      <dgm:t>
        <a:bodyPr/>
        <a:lstStyle/>
        <a:p>
          <a:endParaRPr lang="es-MX"/>
        </a:p>
      </dgm:t>
    </dgm:pt>
    <dgm:pt modelId="{09FC4265-7EA0-4C6B-9CBD-207D85ADE700}" type="pres">
      <dgm:prSet presAssocID="{4BC6D6FC-4464-4465-B72F-0CA9E58B7428}" presName="node" presStyleLbl="node1" presStyleIdx="4" presStyleCnt="5" custScaleX="10467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1C034A4-19E2-4A34-9390-601AFBCC97ED}" type="pres">
      <dgm:prSet presAssocID="{4BC6D6FC-4464-4465-B72F-0CA9E58B7428}" presName="dummy" presStyleCnt="0"/>
      <dgm:spPr/>
      <dgm:t>
        <a:bodyPr/>
        <a:lstStyle/>
        <a:p>
          <a:endParaRPr lang="es-MX"/>
        </a:p>
      </dgm:t>
    </dgm:pt>
    <dgm:pt modelId="{3053DA9D-0FFA-4751-BC4C-853DCCDBF310}" type="pres">
      <dgm:prSet presAssocID="{1F92E5FF-B249-445C-AFB8-ECACD039DF28}" presName="sibTrans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3E2F830B-F2F3-494E-AF4E-A438C1E07213}" srcId="{4BC6D6FC-4464-4465-B72F-0CA9E58B7428}" destId="{F5EECDCD-1CEC-4867-A8BB-0248D740F2B1}" srcOrd="1" destOrd="0" parTransId="{1ABE61B0-3F4F-466E-B2C4-B516A0BFEF2F}" sibTransId="{DCAA709F-4DD4-4EE1-8FE7-651BD4244BCF}"/>
    <dgm:cxn modelId="{C6B9D74A-1246-449A-A763-9155A14A7341}" type="presOf" srcId="{772733DD-B0C1-42E0-912C-F705A60730BB}" destId="{1009C6A1-B8EE-4491-84DA-B6C12AF80A63}" srcOrd="0" destOrd="0" presId="urn:microsoft.com/office/officeart/2005/8/layout/radial6"/>
    <dgm:cxn modelId="{B062BE9C-43A9-4AE8-8C32-91BFF14F9E80}" type="presOf" srcId="{AE069394-E5F6-447A-9D4E-23F720828854}" destId="{B9F1564F-0952-447F-9225-E986FBBFDDC5}" srcOrd="0" destOrd="0" presId="urn:microsoft.com/office/officeart/2005/8/layout/radial6"/>
    <dgm:cxn modelId="{DFFB1ECB-3F2C-4CB5-B7A3-2AC686D4A7DF}" srcId="{A0F31387-55D9-4AB0-A716-65645B5E6980}" destId="{3F2E9656-B0E0-4853-A4BC-DCD444D4F301}" srcOrd="0" destOrd="0" parTransId="{2C1AC441-E2BF-4B48-B50E-F187067234B4}" sibTransId="{C7D70A15-4E96-47B0-8A71-590CC2570998}"/>
    <dgm:cxn modelId="{1CAAADC7-6A1A-434A-A030-2C4C19089D0D}" type="presOf" srcId="{4BC6D6FC-4464-4465-B72F-0CA9E58B7428}" destId="{09FC4265-7EA0-4C6B-9CBD-207D85ADE700}" srcOrd="0" destOrd="0" presId="urn:microsoft.com/office/officeart/2005/8/layout/radial6"/>
    <dgm:cxn modelId="{F3AC59C4-321A-4A8D-A69E-23CF8A362E7C}" srcId="{3F2E9656-B0E0-4853-A4BC-DCD444D4F301}" destId="{D9304E1C-9D08-4943-B2BD-31FA04B80250}" srcOrd="0" destOrd="0" parTransId="{9E73894B-3613-43EF-BC1D-E97C1C6B3A38}" sibTransId="{772733DD-B0C1-42E0-912C-F705A60730BB}"/>
    <dgm:cxn modelId="{99F84172-991D-47FC-8C48-AC6F8AC43A5E}" type="presOf" srcId="{534032E1-B9E4-4744-B8FB-7EF649B3275F}" destId="{ABD8077B-E7D8-4311-9D3B-FA55CB21177B}" srcOrd="0" destOrd="0" presId="urn:microsoft.com/office/officeart/2005/8/layout/radial6"/>
    <dgm:cxn modelId="{810A47F2-313E-4810-8FA6-FF4D23392C0D}" srcId="{3F2E9656-B0E0-4853-A4BC-DCD444D4F301}" destId="{5C0FC791-04F5-4718-8B76-D652CFD4DB5A}" srcOrd="2" destOrd="0" parTransId="{4B26EAF7-A71B-47FC-B0B7-60E82F7DD9FA}" sibTransId="{46A7A185-D40D-44B7-AC26-5CAF6540BE7C}"/>
    <dgm:cxn modelId="{8C45F6BB-ABB2-409C-BDC1-DD0E62C835AC}" type="presOf" srcId="{D9304E1C-9D08-4943-B2BD-31FA04B80250}" destId="{66F5659B-462A-46C1-9CD7-6055A6093FB0}" srcOrd="0" destOrd="0" presId="urn:microsoft.com/office/officeart/2005/8/layout/radial6"/>
    <dgm:cxn modelId="{031662E6-FF4A-471D-A74C-79C7D018F823}" type="presOf" srcId="{A0F31387-55D9-4AB0-A716-65645B5E6980}" destId="{56EE30DD-9798-47ED-87C1-83E687015BD4}" srcOrd="0" destOrd="0" presId="urn:microsoft.com/office/officeart/2005/8/layout/radial6"/>
    <dgm:cxn modelId="{EBA6E3E0-5D2A-4148-984F-5623CF2D2596}" type="presOf" srcId="{46A7A185-D40D-44B7-AC26-5CAF6540BE7C}" destId="{F1BEB357-EB13-4FD0-B45B-749A09959B37}" srcOrd="0" destOrd="0" presId="urn:microsoft.com/office/officeart/2005/8/layout/radial6"/>
    <dgm:cxn modelId="{C929D82E-3FBD-49E8-A504-BC2B908CE525}" srcId="{3F2E9656-B0E0-4853-A4BC-DCD444D4F301}" destId="{F7B58FE4-45F7-4600-B507-6FBC3008A48B}" srcOrd="3" destOrd="0" parTransId="{E139826C-5B7E-4296-878A-3B4131042ACF}" sibTransId="{534032E1-B9E4-4744-B8FB-7EF649B3275F}"/>
    <dgm:cxn modelId="{F20EF4EF-833A-48A2-924D-4E3D2853EF5A}" type="presOf" srcId="{1FCCCD3F-BCA4-479B-8A81-3650FBA1F3AB}" destId="{09FC4265-7EA0-4C6B-9CBD-207D85ADE700}" srcOrd="0" destOrd="1" presId="urn:microsoft.com/office/officeart/2005/8/layout/radial6"/>
    <dgm:cxn modelId="{540F8223-1BF8-482D-8D9D-D41100F45808}" type="presOf" srcId="{3F2E9656-B0E0-4853-A4BC-DCD444D4F301}" destId="{AEEAEA4D-2ED5-4929-AE81-11D6C7D3CDF0}" srcOrd="0" destOrd="0" presId="urn:microsoft.com/office/officeart/2005/8/layout/radial6"/>
    <dgm:cxn modelId="{7693C1A4-5C72-4239-B3C7-743DC1AE626A}" srcId="{3F2E9656-B0E0-4853-A4BC-DCD444D4F301}" destId="{4BC6D6FC-4464-4465-B72F-0CA9E58B7428}" srcOrd="4" destOrd="0" parTransId="{06A14A1E-95C7-44CF-A412-799BDAA1AC56}" sibTransId="{1F92E5FF-B249-445C-AFB8-ECACD039DF28}"/>
    <dgm:cxn modelId="{A03EE000-CD6D-4953-B00B-544E5B50CAA9}" type="presOf" srcId="{F7B58FE4-45F7-4600-B507-6FBC3008A48B}" destId="{D4D48BC6-0478-4CE5-9290-598B1DDC4150}" srcOrd="0" destOrd="0" presId="urn:microsoft.com/office/officeart/2005/8/layout/radial6"/>
    <dgm:cxn modelId="{AC99E7DC-F07B-49EB-83C9-CB5DF2D695AA}" type="presOf" srcId="{1F92E5FF-B249-445C-AFB8-ECACD039DF28}" destId="{3053DA9D-0FFA-4751-BC4C-853DCCDBF310}" srcOrd="0" destOrd="0" presId="urn:microsoft.com/office/officeart/2005/8/layout/radial6"/>
    <dgm:cxn modelId="{83E430AC-9BFF-48D9-A4AC-AF725118CEEA}" type="presOf" srcId="{F5EECDCD-1CEC-4867-A8BB-0248D740F2B1}" destId="{09FC4265-7EA0-4C6B-9CBD-207D85ADE700}" srcOrd="0" destOrd="2" presId="urn:microsoft.com/office/officeart/2005/8/layout/radial6"/>
    <dgm:cxn modelId="{E0BE4A5D-DE78-4F7A-9411-670D18C17961}" type="presOf" srcId="{7D118D15-B27E-4434-AD21-D1133757685D}" destId="{D4127C44-5737-428C-9A39-E8DB53E1851D}" srcOrd="0" destOrd="0" presId="urn:microsoft.com/office/officeart/2005/8/layout/radial6"/>
    <dgm:cxn modelId="{141D8A32-A828-4F11-A903-09F0E48DC955}" type="presOf" srcId="{5C0FC791-04F5-4718-8B76-D652CFD4DB5A}" destId="{C6AD3BB7-0914-464F-BAE7-2B6854BC4DF9}" srcOrd="0" destOrd="0" presId="urn:microsoft.com/office/officeart/2005/8/layout/radial6"/>
    <dgm:cxn modelId="{DD3027B4-80DF-4430-9C2C-48F18DBEBDB7}" type="presOf" srcId="{5D7A0935-5292-471E-9732-9C29D857959E}" destId="{09FC4265-7EA0-4C6B-9CBD-207D85ADE700}" srcOrd="0" destOrd="3" presId="urn:microsoft.com/office/officeart/2005/8/layout/radial6"/>
    <dgm:cxn modelId="{A0838619-CE9D-40F0-B5E7-7FE6DDACD6D9}" srcId="{4BC6D6FC-4464-4465-B72F-0CA9E58B7428}" destId="{1FCCCD3F-BCA4-479B-8A81-3650FBA1F3AB}" srcOrd="0" destOrd="0" parTransId="{C14E2A7A-9611-4025-9A21-1CBB3108B513}" sibTransId="{13C6BFF9-776C-4281-AC2D-2484937E5965}"/>
    <dgm:cxn modelId="{9C4DB37F-044D-4531-B819-0BE4B10C4974}" srcId="{4BC6D6FC-4464-4465-B72F-0CA9E58B7428}" destId="{5D7A0935-5292-471E-9732-9C29D857959E}" srcOrd="2" destOrd="0" parTransId="{10ED354D-3FDF-4540-9674-8D6EB3D40764}" sibTransId="{DFAEDD16-AF82-4456-A83E-0FB25FF28469}"/>
    <dgm:cxn modelId="{B6F81F5D-F67D-4217-AFD1-D33F6C49E138}" srcId="{3F2E9656-B0E0-4853-A4BC-DCD444D4F301}" destId="{7D118D15-B27E-4434-AD21-D1133757685D}" srcOrd="1" destOrd="0" parTransId="{A43C6BFE-9AA6-44BA-B420-ADD3C3C191F4}" sibTransId="{AE069394-E5F6-447A-9D4E-23F720828854}"/>
    <dgm:cxn modelId="{D330BA3C-8C0E-4C53-9746-28B6FDAB181A}" type="presParOf" srcId="{56EE30DD-9798-47ED-87C1-83E687015BD4}" destId="{AEEAEA4D-2ED5-4929-AE81-11D6C7D3CDF0}" srcOrd="0" destOrd="0" presId="urn:microsoft.com/office/officeart/2005/8/layout/radial6"/>
    <dgm:cxn modelId="{65BD00C7-2F20-44C0-85CB-4418A51A77E6}" type="presParOf" srcId="{56EE30DD-9798-47ED-87C1-83E687015BD4}" destId="{66F5659B-462A-46C1-9CD7-6055A6093FB0}" srcOrd="1" destOrd="0" presId="urn:microsoft.com/office/officeart/2005/8/layout/radial6"/>
    <dgm:cxn modelId="{FCE7CC6D-5EC7-4FA8-8EA2-C2818DFFCF36}" type="presParOf" srcId="{56EE30DD-9798-47ED-87C1-83E687015BD4}" destId="{690CF814-01F5-4FD6-BF7B-4EE92AF1EEB9}" srcOrd="2" destOrd="0" presId="urn:microsoft.com/office/officeart/2005/8/layout/radial6"/>
    <dgm:cxn modelId="{ACF6A09D-15A1-4045-89D1-DDF825676B3A}" type="presParOf" srcId="{56EE30DD-9798-47ED-87C1-83E687015BD4}" destId="{1009C6A1-B8EE-4491-84DA-B6C12AF80A63}" srcOrd="3" destOrd="0" presId="urn:microsoft.com/office/officeart/2005/8/layout/radial6"/>
    <dgm:cxn modelId="{0A337758-B7D5-4A6A-A258-27301A9C22E1}" type="presParOf" srcId="{56EE30DD-9798-47ED-87C1-83E687015BD4}" destId="{D4127C44-5737-428C-9A39-E8DB53E1851D}" srcOrd="4" destOrd="0" presId="urn:microsoft.com/office/officeart/2005/8/layout/radial6"/>
    <dgm:cxn modelId="{38FFA235-E7B8-4F55-A97F-DAB249CF52D6}" type="presParOf" srcId="{56EE30DD-9798-47ED-87C1-83E687015BD4}" destId="{14425A4D-3EBC-467A-9223-C36E13D1F5D1}" srcOrd="5" destOrd="0" presId="urn:microsoft.com/office/officeart/2005/8/layout/radial6"/>
    <dgm:cxn modelId="{A4B4E720-41D8-48D5-9D8A-B80011ABD675}" type="presParOf" srcId="{56EE30DD-9798-47ED-87C1-83E687015BD4}" destId="{B9F1564F-0952-447F-9225-E986FBBFDDC5}" srcOrd="6" destOrd="0" presId="urn:microsoft.com/office/officeart/2005/8/layout/radial6"/>
    <dgm:cxn modelId="{145E1EBF-B9FE-405F-ACD5-B181E1CF99F5}" type="presParOf" srcId="{56EE30DD-9798-47ED-87C1-83E687015BD4}" destId="{C6AD3BB7-0914-464F-BAE7-2B6854BC4DF9}" srcOrd="7" destOrd="0" presId="urn:microsoft.com/office/officeart/2005/8/layout/radial6"/>
    <dgm:cxn modelId="{38D93964-E3A6-47FB-A9A6-807A310E7C5D}" type="presParOf" srcId="{56EE30DD-9798-47ED-87C1-83E687015BD4}" destId="{DC4F5DEB-3F7B-43AF-9E13-36C01420DD57}" srcOrd="8" destOrd="0" presId="urn:microsoft.com/office/officeart/2005/8/layout/radial6"/>
    <dgm:cxn modelId="{ED69AC50-1EBC-40F0-B836-EC56080604BE}" type="presParOf" srcId="{56EE30DD-9798-47ED-87C1-83E687015BD4}" destId="{F1BEB357-EB13-4FD0-B45B-749A09959B37}" srcOrd="9" destOrd="0" presId="urn:microsoft.com/office/officeart/2005/8/layout/radial6"/>
    <dgm:cxn modelId="{BBE34EA8-797E-4DD7-884E-81C3F7BD7BCC}" type="presParOf" srcId="{56EE30DD-9798-47ED-87C1-83E687015BD4}" destId="{D4D48BC6-0478-4CE5-9290-598B1DDC4150}" srcOrd="10" destOrd="0" presId="urn:microsoft.com/office/officeart/2005/8/layout/radial6"/>
    <dgm:cxn modelId="{AF136012-C58C-4569-9FF1-623248ED3221}" type="presParOf" srcId="{56EE30DD-9798-47ED-87C1-83E687015BD4}" destId="{DC2B6001-7D0A-4C42-875B-F8409932FF94}" srcOrd="11" destOrd="0" presId="urn:microsoft.com/office/officeart/2005/8/layout/radial6"/>
    <dgm:cxn modelId="{F7208F48-C453-4881-A1BD-7FBD442AAF68}" type="presParOf" srcId="{56EE30DD-9798-47ED-87C1-83E687015BD4}" destId="{ABD8077B-E7D8-4311-9D3B-FA55CB21177B}" srcOrd="12" destOrd="0" presId="urn:microsoft.com/office/officeart/2005/8/layout/radial6"/>
    <dgm:cxn modelId="{21BF6A80-BCA8-414A-934C-A83969D96384}" type="presParOf" srcId="{56EE30DD-9798-47ED-87C1-83E687015BD4}" destId="{09FC4265-7EA0-4C6B-9CBD-207D85ADE700}" srcOrd="13" destOrd="0" presId="urn:microsoft.com/office/officeart/2005/8/layout/radial6"/>
    <dgm:cxn modelId="{E3A6BABB-0143-4D24-87FA-99E0683D00FB}" type="presParOf" srcId="{56EE30DD-9798-47ED-87C1-83E687015BD4}" destId="{01C034A4-19E2-4A34-9390-601AFBCC97ED}" srcOrd="14" destOrd="0" presId="urn:microsoft.com/office/officeart/2005/8/layout/radial6"/>
    <dgm:cxn modelId="{99AE94A8-090E-4DA8-9D35-6874958CF955}" type="presParOf" srcId="{56EE30DD-9798-47ED-87C1-83E687015BD4}" destId="{3053DA9D-0FFA-4751-BC4C-853DCCDBF310}" srcOrd="15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58254B-9421-4903-968C-EF6742B69426}" type="doc">
      <dgm:prSet loTypeId="urn:microsoft.com/office/officeart/2005/8/layout/radial4" loCatId="relationship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s-MX"/>
        </a:p>
      </dgm:t>
    </dgm:pt>
    <dgm:pt modelId="{C5DB1CAF-58C8-48E5-A8FA-B763BDBDB9A6}">
      <dgm:prSet phldrT="[Texto]"/>
      <dgm:spPr>
        <a:solidFill>
          <a:srgbClr val="095E56"/>
        </a:solidFill>
      </dgm:spPr>
      <dgm:t>
        <a:bodyPr/>
        <a:lstStyle/>
        <a:p>
          <a:r>
            <a:rPr lang="es-MX" b="1" dirty="0" smtClean="0"/>
            <a:t>Información congruente</a:t>
          </a:r>
          <a:endParaRPr lang="es-MX" b="1" dirty="0"/>
        </a:p>
      </dgm:t>
    </dgm:pt>
    <dgm:pt modelId="{2B5D9262-28FF-49B3-9249-A4F8D4B1BC10}" type="parTrans" cxnId="{D1D417DD-55AD-42BB-825E-293E709EB258}">
      <dgm:prSet/>
      <dgm:spPr/>
      <dgm:t>
        <a:bodyPr/>
        <a:lstStyle/>
        <a:p>
          <a:endParaRPr lang="es-MX" b="1"/>
        </a:p>
      </dgm:t>
    </dgm:pt>
    <dgm:pt modelId="{D5EE22D6-9314-432A-B7F8-404186037C3B}" type="sibTrans" cxnId="{D1D417DD-55AD-42BB-825E-293E709EB258}">
      <dgm:prSet/>
      <dgm:spPr/>
      <dgm:t>
        <a:bodyPr/>
        <a:lstStyle/>
        <a:p>
          <a:endParaRPr lang="es-MX" b="1"/>
        </a:p>
      </dgm:t>
    </dgm:pt>
    <dgm:pt modelId="{2DF17E8C-0118-4F40-834B-C23F6EC3B632}">
      <dgm:prSet phldrT="[Texto]"/>
      <dgm:spPr>
        <a:solidFill>
          <a:srgbClr val="095E56"/>
        </a:solidFill>
      </dgm:spPr>
      <dgm:t>
        <a:bodyPr/>
        <a:lstStyle/>
        <a:p>
          <a:r>
            <a:rPr lang="es-MX" b="1" dirty="0" smtClean="0"/>
            <a:t>Informes trimestrales SEP</a:t>
          </a:r>
          <a:endParaRPr lang="es-MX" b="1" dirty="0"/>
        </a:p>
      </dgm:t>
    </dgm:pt>
    <dgm:pt modelId="{C347EEF7-A456-4B60-96B8-02A6C354056E}" type="parTrans" cxnId="{BACC21F0-B9B5-47A1-AE89-B149071117B0}">
      <dgm:prSet/>
      <dgm:spPr>
        <a:solidFill>
          <a:srgbClr val="99BEBB"/>
        </a:solidFill>
      </dgm:spPr>
      <dgm:t>
        <a:bodyPr/>
        <a:lstStyle/>
        <a:p>
          <a:endParaRPr lang="es-MX" b="1"/>
        </a:p>
      </dgm:t>
    </dgm:pt>
    <dgm:pt modelId="{24E6BDED-B70A-48DA-B7F0-4929B501ACAC}" type="sibTrans" cxnId="{BACC21F0-B9B5-47A1-AE89-B149071117B0}">
      <dgm:prSet/>
      <dgm:spPr/>
      <dgm:t>
        <a:bodyPr/>
        <a:lstStyle/>
        <a:p>
          <a:endParaRPr lang="es-MX" b="1"/>
        </a:p>
      </dgm:t>
    </dgm:pt>
    <dgm:pt modelId="{EBA17534-213B-42CC-9BDB-804750A0422F}">
      <dgm:prSet phldrT="[Texto]"/>
      <dgm:spPr>
        <a:solidFill>
          <a:srgbClr val="095E56"/>
        </a:solidFill>
      </dgm:spPr>
      <dgm:t>
        <a:bodyPr/>
        <a:lstStyle/>
        <a:p>
          <a:r>
            <a:rPr lang="es-MX" b="1" dirty="0" smtClean="0"/>
            <a:t>Informes trimestrales </a:t>
          </a:r>
        </a:p>
        <a:p>
          <a:r>
            <a:rPr lang="es-MX" b="1" dirty="0" smtClean="0"/>
            <a:t>PASH</a:t>
          </a:r>
          <a:endParaRPr lang="es-MX" b="1" dirty="0"/>
        </a:p>
      </dgm:t>
    </dgm:pt>
    <dgm:pt modelId="{0EDF0F6C-4733-4B63-83FF-419CD84DB82D}" type="parTrans" cxnId="{8A130252-2D9C-477A-8EBC-B0B54AB0CA72}">
      <dgm:prSet/>
      <dgm:spPr>
        <a:solidFill>
          <a:srgbClr val="99BEBB"/>
        </a:solidFill>
      </dgm:spPr>
      <dgm:t>
        <a:bodyPr/>
        <a:lstStyle/>
        <a:p>
          <a:endParaRPr lang="es-MX" b="1"/>
        </a:p>
      </dgm:t>
    </dgm:pt>
    <dgm:pt modelId="{3EA76FAD-3BBD-462F-8ECB-D9C1439B40D8}" type="sibTrans" cxnId="{8A130252-2D9C-477A-8EBC-B0B54AB0CA72}">
      <dgm:prSet/>
      <dgm:spPr/>
      <dgm:t>
        <a:bodyPr/>
        <a:lstStyle/>
        <a:p>
          <a:endParaRPr lang="es-MX" b="1"/>
        </a:p>
      </dgm:t>
    </dgm:pt>
    <dgm:pt modelId="{D0BB6E57-8BEA-4116-9516-7E35974FF313}">
      <dgm:prSet phldrT="[Texto]"/>
      <dgm:spPr>
        <a:solidFill>
          <a:srgbClr val="095E56"/>
        </a:solidFill>
      </dgm:spPr>
      <dgm:t>
        <a:bodyPr/>
        <a:lstStyle/>
        <a:p>
          <a:r>
            <a:rPr lang="es-MX" b="1" dirty="0" smtClean="0"/>
            <a:t>Seguimiento mensual</a:t>
          </a:r>
        </a:p>
        <a:p>
          <a:r>
            <a:rPr lang="es-MX" b="1" dirty="0" smtClean="0"/>
            <a:t>SIISES</a:t>
          </a:r>
          <a:endParaRPr lang="es-MX" b="1" dirty="0"/>
        </a:p>
      </dgm:t>
    </dgm:pt>
    <dgm:pt modelId="{E4F61D06-126B-4AE2-B40B-08F4A6DFD211}" type="parTrans" cxnId="{B84F61DF-79E5-4BB8-8ECE-0081B9310103}">
      <dgm:prSet/>
      <dgm:spPr>
        <a:solidFill>
          <a:srgbClr val="99BEBB"/>
        </a:solidFill>
      </dgm:spPr>
      <dgm:t>
        <a:bodyPr/>
        <a:lstStyle/>
        <a:p>
          <a:endParaRPr lang="es-MX" b="1"/>
        </a:p>
      </dgm:t>
    </dgm:pt>
    <dgm:pt modelId="{13028EE0-8FA1-4B12-B865-4754BA9D6107}" type="sibTrans" cxnId="{B84F61DF-79E5-4BB8-8ECE-0081B9310103}">
      <dgm:prSet/>
      <dgm:spPr/>
      <dgm:t>
        <a:bodyPr/>
        <a:lstStyle/>
        <a:p>
          <a:endParaRPr lang="es-MX" b="1"/>
        </a:p>
      </dgm:t>
    </dgm:pt>
    <dgm:pt modelId="{788D79E4-B1E3-47CD-B5C9-70C037F80DE8}">
      <dgm:prSet phldrT="[Texto]"/>
      <dgm:spPr>
        <a:solidFill>
          <a:srgbClr val="095E56"/>
        </a:solidFill>
      </dgm:spPr>
      <dgm:t>
        <a:bodyPr/>
        <a:lstStyle/>
        <a:p>
          <a:r>
            <a:rPr lang="es-MX" b="1" dirty="0" smtClean="0"/>
            <a:t>ASF</a:t>
          </a:r>
          <a:endParaRPr lang="es-MX" b="1" dirty="0"/>
        </a:p>
      </dgm:t>
    </dgm:pt>
    <dgm:pt modelId="{6E232E59-3774-4F6E-B343-01DBE60910A6}" type="parTrans" cxnId="{BDA942CA-1C41-4B94-880B-8417DEE2417C}">
      <dgm:prSet/>
      <dgm:spPr>
        <a:solidFill>
          <a:srgbClr val="99BEBB"/>
        </a:solidFill>
      </dgm:spPr>
      <dgm:t>
        <a:bodyPr/>
        <a:lstStyle/>
        <a:p>
          <a:endParaRPr lang="es-MX" b="1"/>
        </a:p>
      </dgm:t>
    </dgm:pt>
    <dgm:pt modelId="{C8621B46-5770-44D6-9C08-1AA5866D49A1}" type="sibTrans" cxnId="{BDA942CA-1C41-4B94-880B-8417DEE2417C}">
      <dgm:prSet/>
      <dgm:spPr/>
      <dgm:t>
        <a:bodyPr/>
        <a:lstStyle/>
        <a:p>
          <a:endParaRPr lang="es-MX" b="1"/>
        </a:p>
      </dgm:t>
    </dgm:pt>
    <dgm:pt modelId="{A2BD24D8-E6E0-4592-809F-EC1FC7BAEF44}">
      <dgm:prSet phldrT="[Texto]"/>
      <dgm:spPr>
        <a:solidFill>
          <a:srgbClr val="095E56"/>
        </a:solidFill>
      </dgm:spPr>
      <dgm:t>
        <a:bodyPr/>
        <a:lstStyle/>
        <a:p>
          <a:r>
            <a:rPr lang="es-MX" b="1" dirty="0" smtClean="0"/>
            <a:t>Sistema Contable</a:t>
          </a:r>
          <a:endParaRPr lang="es-MX" b="1" dirty="0"/>
        </a:p>
      </dgm:t>
    </dgm:pt>
    <dgm:pt modelId="{2218AECC-9364-4A28-BA7B-609670634447}" type="parTrans" cxnId="{FF84C319-1FE9-4C3B-AA3A-638D4CBF77B8}">
      <dgm:prSet/>
      <dgm:spPr>
        <a:solidFill>
          <a:srgbClr val="99BEBB"/>
        </a:solidFill>
      </dgm:spPr>
      <dgm:t>
        <a:bodyPr/>
        <a:lstStyle/>
        <a:p>
          <a:endParaRPr lang="es-MX" b="1"/>
        </a:p>
      </dgm:t>
    </dgm:pt>
    <dgm:pt modelId="{954F1EC4-47FD-4EDD-8E5F-11162C497A14}" type="sibTrans" cxnId="{FF84C319-1FE9-4C3B-AA3A-638D4CBF77B8}">
      <dgm:prSet/>
      <dgm:spPr/>
      <dgm:t>
        <a:bodyPr/>
        <a:lstStyle/>
        <a:p>
          <a:endParaRPr lang="es-MX" b="1"/>
        </a:p>
      </dgm:t>
    </dgm:pt>
    <dgm:pt modelId="{C5226028-2082-492F-A822-92D61EFAEF58}">
      <dgm:prSet phldrT="[Texto]"/>
      <dgm:spPr>
        <a:solidFill>
          <a:srgbClr val="095E56"/>
        </a:solidFill>
      </dgm:spPr>
      <dgm:t>
        <a:bodyPr/>
        <a:lstStyle/>
        <a:p>
          <a:r>
            <a:rPr lang="es-MX" b="1" dirty="0" smtClean="0"/>
            <a:t>Proyectos</a:t>
          </a:r>
          <a:endParaRPr lang="es-MX" b="1" dirty="0"/>
        </a:p>
      </dgm:t>
    </dgm:pt>
    <dgm:pt modelId="{676B5DDB-453C-499F-994B-885775B6F62F}" type="parTrans" cxnId="{B1E6DFCC-0611-48CD-AD85-B9B53B28B15E}">
      <dgm:prSet/>
      <dgm:spPr>
        <a:solidFill>
          <a:srgbClr val="99BEBB"/>
        </a:solidFill>
      </dgm:spPr>
      <dgm:t>
        <a:bodyPr/>
        <a:lstStyle/>
        <a:p>
          <a:endParaRPr lang="es-MX" b="1"/>
        </a:p>
      </dgm:t>
    </dgm:pt>
    <dgm:pt modelId="{FFFF44BA-6D77-4948-88D4-125E483DDBBC}" type="sibTrans" cxnId="{B1E6DFCC-0611-48CD-AD85-B9B53B28B15E}">
      <dgm:prSet/>
      <dgm:spPr/>
      <dgm:t>
        <a:bodyPr/>
        <a:lstStyle/>
        <a:p>
          <a:endParaRPr lang="es-MX" b="1"/>
        </a:p>
      </dgm:t>
    </dgm:pt>
    <dgm:pt modelId="{E1E2CB50-6B4C-45F9-B637-C22D5202C3F5}">
      <dgm:prSet phldrT="[Texto]"/>
      <dgm:spPr>
        <a:solidFill>
          <a:srgbClr val="095E56"/>
        </a:solidFill>
      </dgm:spPr>
      <dgm:t>
        <a:bodyPr/>
        <a:lstStyle/>
        <a:p>
          <a:r>
            <a:rPr lang="es-MX" b="1" dirty="0" smtClean="0"/>
            <a:t>PDI</a:t>
          </a:r>
          <a:endParaRPr lang="es-MX" b="1" dirty="0"/>
        </a:p>
      </dgm:t>
    </dgm:pt>
    <dgm:pt modelId="{D49E1C9C-89F7-4CB4-B091-ABE1AA51BFAF}" type="parTrans" cxnId="{EEBA0B14-1542-4FA4-AA7D-ECA1D707918E}">
      <dgm:prSet/>
      <dgm:spPr>
        <a:solidFill>
          <a:srgbClr val="99BEBB"/>
        </a:solidFill>
      </dgm:spPr>
      <dgm:t>
        <a:bodyPr/>
        <a:lstStyle/>
        <a:p>
          <a:endParaRPr lang="es-MX" b="1"/>
        </a:p>
      </dgm:t>
    </dgm:pt>
    <dgm:pt modelId="{EE6E7521-ED91-49FF-9C0E-3A0FA404BC7C}" type="sibTrans" cxnId="{EEBA0B14-1542-4FA4-AA7D-ECA1D707918E}">
      <dgm:prSet/>
      <dgm:spPr/>
      <dgm:t>
        <a:bodyPr/>
        <a:lstStyle/>
        <a:p>
          <a:endParaRPr lang="es-MX" b="1"/>
        </a:p>
      </dgm:t>
    </dgm:pt>
    <dgm:pt modelId="{FFF46770-831A-42CA-AA98-B1642FC0C587}">
      <dgm:prSet phldrT="[Texto]"/>
      <dgm:spPr>
        <a:solidFill>
          <a:srgbClr val="095E56"/>
        </a:solidFill>
      </dgm:spPr>
      <dgm:t>
        <a:bodyPr/>
        <a:lstStyle/>
        <a:p>
          <a:r>
            <a:rPr lang="es-MX" b="1" dirty="0" smtClean="0"/>
            <a:t>Proyectos aprobados por la SEP</a:t>
          </a:r>
          <a:endParaRPr lang="es-MX" b="1" dirty="0"/>
        </a:p>
      </dgm:t>
    </dgm:pt>
    <dgm:pt modelId="{403CE0C5-E8D5-4A68-8423-9C3135239A56}" type="parTrans" cxnId="{57CED633-8F1D-4244-9910-C1CD27859BC6}">
      <dgm:prSet/>
      <dgm:spPr>
        <a:solidFill>
          <a:srgbClr val="99BEBB"/>
        </a:solidFill>
      </dgm:spPr>
      <dgm:t>
        <a:bodyPr/>
        <a:lstStyle/>
        <a:p>
          <a:endParaRPr lang="es-MX" b="1"/>
        </a:p>
      </dgm:t>
    </dgm:pt>
    <dgm:pt modelId="{7A4D730C-87B1-4594-ACD3-11A8E766465E}" type="sibTrans" cxnId="{57CED633-8F1D-4244-9910-C1CD27859BC6}">
      <dgm:prSet/>
      <dgm:spPr/>
      <dgm:t>
        <a:bodyPr/>
        <a:lstStyle/>
        <a:p>
          <a:endParaRPr lang="es-MX" b="1"/>
        </a:p>
      </dgm:t>
    </dgm:pt>
    <dgm:pt modelId="{801E66E9-0DA1-4E13-9868-983FC9768CEF}">
      <dgm:prSet phldrT="[Texto]"/>
      <dgm:spPr>
        <a:solidFill>
          <a:srgbClr val="095E56"/>
        </a:solidFill>
      </dgm:spPr>
      <dgm:t>
        <a:bodyPr/>
        <a:lstStyle/>
        <a:p>
          <a:r>
            <a:rPr lang="es-MX" b="1" dirty="0" smtClean="0"/>
            <a:t>MIR</a:t>
          </a:r>
          <a:endParaRPr lang="es-MX" b="1" dirty="0"/>
        </a:p>
      </dgm:t>
    </dgm:pt>
    <dgm:pt modelId="{BC0EF2E2-C6CE-43CD-B95F-0AF26AF11842}" type="parTrans" cxnId="{B89D449E-FFAC-44DA-8E2F-4EEA20908E91}">
      <dgm:prSet/>
      <dgm:spPr>
        <a:solidFill>
          <a:srgbClr val="99BEBB"/>
        </a:solidFill>
      </dgm:spPr>
      <dgm:t>
        <a:bodyPr/>
        <a:lstStyle/>
        <a:p>
          <a:endParaRPr lang="es-MX" b="1"/>
        </a:p>
      </dgm:t>
    </dgm:pt>
    <dgm:pt modelId="{311410F3-7FB7-4FA6-84A1-DB6828BE5310}" type="sibTrans" cxnId="{B89D449E-FFAC-44DA-8E2F-4EEA20908E91}">
      <dgm:prSet/>
      <dgm:spPr/>
      <dgm:t>
        <a:bodyPr/>
        <a:lstStyle/>
        <a:p>
          <a:endParaRPr lang="es-MX" b="1"/>
        </a:p>
      </dgm:t>
    </dgm:pt>
    <dgm:pt modelId="{66D0B145-269E-4704-880E-F2ABF1B021B3}">
      <dgm:prSet phldrT="[Texto]"/>
      <dgm:spPr>
        <a:solidFill>
          <a:srgbClr val="095E56"/>
        </a:solidFill>
      </dgm:spPr>
      <dgm:t>
        <a:bodyPr/>
        <a:lstStyle/>
        <a:p>
          <a:r>
            <a:rPr lang="es-MX" b="1" dirty="0" smtClean="0"/>
            <a:t>Presupuesto UdeG</a:t>
          </a:r>
          <a:endParaRPr lang="es-MX" b="1" dirty="0"/>
        </a:p>
      </dgm:t>
    </dgm:pt>
    <dgm:pt modelId="{34285938-28F4-4FF6-A23B-4BD7EFA539B7}" type="parTrans" cxnId="{A9D28457-0E48-453D-B6AC-C6526798B42D}">
      <dgm:prSet/>
      <dgm:spPr>
        <a:solidFill>
          <a:srgbClr val="99BEBB"/>
        </a:solidFill>
      </dgm:spPr>
      <dgm:t>
        <a:bodyPr/>
        <a:lstStyle/>
        <a:p>
          <a:endParaRPr lang="es-MX" b="1"/>
        </a:p>
      </dgm:t>
    </dgm:pt>
    <dgm:pt modelId="{A69EB6AE-3A50-4BBD-8AF6-4FB0DB6F201D}" type="sibTrans" cxnId="{A9D28457-0E48-453D-B6AC-C6526798B42D}">
      <dgm:prSet/>
      <dgm:spPr/>
      <dgm:t>
        <a:bodyPr/>
        <a:lstStyle/>
        <a:p>
          <a:endParaRPr lang="es-MX" b="1"/>
        </a:p>
      </dgm:t>
    </dgm:pt>
    <dgm:pt modelId="{B704A35D-1EA0-46F2-9D76-D79082B9804F}">
      <dgm:prSet phldrT="[Texto]"/>
      <dgm:spPr>
        <a:solidFill>
          <a:srgbClr val="095E56"/>
        </a:solidFill>
      </dgm:spPr>
      <dgm:t>
        <a:bodyPr/>
        <a:lstStyle/>
        <a:p>
          <a:r>
            <a:rPr lang="es-MX" b="1" dirty="0" smtClean="0"/>
            <a:t>Evaluación del desempeño</a:t>
          </a:r>
          <a:endParaRPr lang="es-MX" b="1" dirty="0"/>
        </a:p>
      </dgm:t>
    </dgm:pt>
    <dgm:pt modelId="{324DE697-B622-4738-854A-B4B75C27B1E7}" type="parTrans" cxnId="{8E8F8155-7750-4600-BD01-1F0A95E9587C}">
      <dgm:prSet/>
      <dgm:spPr>
        <a:solidFill>
          <a:srgbClr val="99BEBB"/>
        </a:solidFill>
      </dgm:spPr>
      <dgm:t>
        <a:bodyPr/>
        <a:lstStyle/>
        <a:p>
          <a:endParaRPr lang="es-MX" b="1"/>
        </a:p>
      </dgm:t>
    </dgm:pt>
    <dgm:pt modelId="{FBF0E205-1201-44C5-AD62-89E0748B3D58}" type="sibTrans" cxnId="{8E8F8155-7750-4600-BD01-1F0A95E9587C}">
      <dgm:prSet/>
      <dgm:spPr/>
      <dgm:t>
        <a:bodyPr/>
        <a:lstStyle/>
        <a:p>
          <a:endParaRPr lang="es-MX" b="1"/>
        </a:p>
      </dgm:t>
    </dgm:pt>
    <dgm:pt modelId="{AD73C17C-3EA0-430E-BFD7-E203288C8014}" type="pres">
      <dgm:prSet presAssocID="{7558254B-9421-4903-968C-EF6742B69426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F291599-738C-4A2B-A37A-2E0231DE7327}" type="pres">
      <dgm:prSet presAssocID="{C5DB1CAF-58C8-48E5-A8FA-B763BDBDB9A6}" presName="centerShape" presStyleLbl="node0" presStyleIdx="0" presStyleCnt="1"/>
      <dgm:spPr/>
      <dgm:t>
        <a:bodyPr/>
        <a:lstStyle/>
        <a:p>
          <a:endParaRPr lang="es-MX"/>
        </a:p>
      </dgm:t>
    </dgm:pt>
    <dgm:pt modelId="{9772D67F-D8A8-4F9B-BB7A-EC5BFB68B427}" type="pres">
      <dgm:prSet presAssocID="{324DE697-B622-4738-854A-B4B75C27B1E7}" presName="parTrans" presStyleLbl="bgSibTrans2D1" presStyleIdx="0" presStyleCnt="11" custAng="10800000" custScaleX="80855" custLinFactNeighborX="-7586"/>
      <dgm:spPr/>
      <dgm:t>
        <a:bodyPr/>
        <a:lstStyle/>
        <a:p>
          <a:endParaRPr lang="es-MX"/>
        </a:p>
      </dgm:t>
    </dgm:pt>
    <dgm:pt modelId="{77116350-FB72-4239-86B7-AF203C44286F}" type="pres">
      <dgm:prSet presAssocID="{B704A35D-1EA0-46F2-9D76-D79082B9804F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5E33F6E-BB7B-4A19-9886-35F149D5DEC4}" type="pres">
      <dgm:prSet presAssocID="{BC0EF2E2-C6CE-43CD-B95F-0AF26AF11842}" presName="parTrans" presStyleLbl="bgSibTrans2D1" presStyleIdx="1" presStyleCnt="11" custAng="10800000" custScaleX="80132" custLinFactNeighborX="-8756" custLinFactNeighborY="-4151"/>
      <dgm:spPr/>
      <dgm:t>
        <a:bodyPr/>
        <a:lstStyle/>
        <a:p>
          <a:endParaRPr lang="es-MX"/>
        </a:p>
      </dgm:t>
    </dgm:pt>
    <dgm:pt modelId="{EF35E2F4-9F8C-4519-94E2-785C40AA4B41}" type="pres">
      <dgm:prSet presAssocID="{801E66E9-0DA1-4E13-9868-983FC9768CEF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2F545E-67F6-49C2-B5F9-EE0619578276}" type="pres">
      <dgm:prSet presAssocID="{C347EEF7-A456-4B60-96B8-02A6C354056E}" presName="parTrans" presStyleLbl="bgSibTrans2D1" presStyleIdx="2" presStyleCnt="11" custAng="10828148" custScaleX="81065" custLinFactNeighborX="-8191" custLinFactNeighborY="8301"/>
      <dgm:spPr/>
      <dgm:t>
        <a:bodyPr/>
        <a:lstStyle/>
        <a:p>
          <a:endParaRPr lang="es-MX"/>
        </a:p>
      </dgm:t>
    </dgm:pt>
    <dgm:pt modelId="{E989B6ED-EEF2-4E6B-9F32-F7C768A6E72D}" type="pres">
      <dgm:prSet presAssocID="{2DF17E8C-0118-4F40-834B-C23F6EC3B632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16D770-E6BB-49C8-821D-6415BCE773A4}" type="pres">
      <dgm:prSet presAssocID="{0EDF0F6C-4733-4B63-83FF-419CD84DB82D}" presName="parTrans" presStyleLbl="bgSibTrans2D1" presStyleIdx="3" presStyleCnt="11" custAng="10842938" custScaleX="80713" custLinFactNeighborX="-7209" custLinFactNeighborY="37355"/>
      <dgm:spPr/>
      <dgm:t>
        <a:bodyPr/>
        <a:lstStyle/>
        <a:p>
          <a:endParaRPr lang="es-MX"/>
        </a:p>
      </dgm:t>
    </dgm:pt>
    <dgm:pt modelId="{C2179C88-1433-4E03-B7AC-2E12337D39ED}" type="pres">
      <dgm:prSet presAssocID="{EBA17534-213B-42CC-9BDB-804750A0422F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3EC11CE-3460-4942-8887-65251CA2B619}" type="pres">
      <dgm:prSet presAssocID="{E4F61D06-126B-4AE2-B40B-08F4A6DFD211}" presName="parTrans" presStyleLbl="bgSibTrans2D1" presStyleIdx="4" presStyleCnt="11" custAng="10841519" custScaleX="84147" custLinFactNeighborX="-3107" custLinFactNeighborY="47732"/>
      <dgm:spPr/>
      <dgm:t>
        <a:bodyPr/>
        <a:lstStyle/>
        <a:p>
          <a:endParaRPr lang="es-MX"/>
        </a:p>
      </dgm:t>
    </dgm:pt>
    <dgm:pt modelId="{1695C5FF-912D-4779-AA0C-19662FD6C907}" type="pres">
      <dgm:prSet presAssocID="{D0BB6E57-8BEA-4116-9516-7E35974FF313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BE57F9-6D80-456E-93C1-A11F6046E456}" type="pres">
      <dgm:prSet presAssocID="{6E232E59-3774-4F6E-B343-01DBE60910A6}" presName="parTrans" presStyleLbl="bgSibTrans2D1" presStyleIdx="5" presStyleCnt="11" custAng="10835473" custScaleX="85624" custLinFactNeighborX="-1130" custLinFactNeighborY="47731"/>
      <dgm:spPr/>
      <dgm:t>
        <a:bodyPr/>
        <a:lstStyle/>
        <a:p>
          <a:endParaRPr lang="es-MX"/>
        </a:p>
      </dgm:t>
    </dgm:pt>
    <dgm:pt modelId="{70609893-AC7C-4DC8-8C42-8A9E32E8AF51}" type="pres">
      <dgm:prSet presAssocID="{788D79E4-B1E3-47CD-B5C9-70C037F80DE8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EF3C58-1019-4F22-B462-56C829C02533}" type="pres">
      <dgm:prSet presAssocID="{2218AECC-9364-4A28-BA7B-609670634447}" presName="parTrans" presStyleLbl="bgSibTrans2D1" presStyleIdx="6" presStyleCnt="11"/>
      <dgm:spPr/>
      <dgm:t>
        <a:bodyPr/>
        <a:lstStyle/>
        <a:p>
          <a:endParaRPr lang="es-MX"/>
        </a:p>
      </dgm:t>
    </dgm:pt>
    <dgm:pt modelId="{53BD2BDB-5D29-46FC-8E62-DDFA3454890C}" type="pres">
      <dgm:prSet presAssocID="{A2BD24D8-E6E0-4592-809F-EC1FC7BAEF44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4C0B6DE-5A5F-4DD1-9820-710E2E95C9C9}" type="pres">
      <dgm:prSet presAssocID="{34285938-28F4-4FF6-A23B-4BD7EFA539B7}" presName="parTrans" presStyleLbl="bgSibTrans2D1" presStyleIdx="7" presStyleCnt="11"/>
      <dgm:spPr/>
      <dgm:t>
        <a:bodyPr/>
        <a:lstStyle/>
        <a:p>
          <a:endParaRPr lang="es-MX"/>
        </a:p>
      </dgm:t>
    </dgm:pt>
    <dgm:pt modelId="{E1AB931D-9155-4C7B-B238-90B2E69A6CE2}" type="pres">
      <dgm:prSet presAssocID="{66D0B145-269E-4704-880E-F2ABF1B021B3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0C0FBF-31D2-4893-9841-77A3D510DA44}" type="pres">
      <dgm:prSet presAssocID="{403CE0C5-E8D5-4A68-8423-9C3135239A56}" presName="parTrans" presStyleLbl="bgSibTrans2D1" presStyleIdx="8" presStyleCnt="11"/>
      <dgm:spPr/>
      <dgm:t>
        <a:bodyPr/>
        <a:lstStyle/>
        <a:p>
          <a:endParaRPr lang="es-MX"/>
        </a:p>
      </dgm:t>
    </dgm:pt>
    <dgm:pt modelId="{F5D5279A-F950-4563-9BBB-2E6CC4E70DD4}" type="pres">
      <dgm:prSet presAssocID="{FFF46770-831A-42CA-AA98-B1642FC0C587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1C719B-62F8-47C1-B54A-8CC59775EF66}" type="pres">
      <dgm:prSet presAssocID="{676B5DDB-453C-499F-994B-885775B6F62F}" presName="parTrans" presStyleLbl="bgSibTrans2D1" presStyleIdx="9" presStyleCnt="11"/>
      <dgm:spPr/>
      <dgm:t>
        <a:bodyPr/>
        <a:lstStyle/>
        <a:p>
          <a:endParaRPr lang="es-MX"/>
        </a:p>
      </dgm:t>
    </dgm:pt>
    <dgm:pt modelId="{75739CE8-3886-4866-A8BA-E79197E60BF5}" type="pres">
      <dgm:prSet presAssocID="{C5226028-2082-492F-A822-92D61EFAEF58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050018B-51DD-4B39-87FF-34BB834A043F}" type="pres">
      <dgm:prSet presAssocID="{D49E1C9C-89F7-4CB4-B091-ABE1AA51BFAF}" presName="parTrans" presStyleLbl="bgSibTrans2D1" presStyleIdx="10" presStyleCnt="11"/>
      <dgm:spPr/>
      <dgm:t>
        <a:bodyPr/>
        <a:lstStyle/>
        <a:p>
          <a:endParaRPr lang="es-MX"/>
        </a:p>
      </dgm:t>
    </dgm:pt>
    <dgm:pt modelId="{B8CB90AB-7015-4CFC-A75E-668F76A718D9}" type="pres">
      <dgm:prSet presAssocID="{E1E2CB50-6B4C-45F9-B637-C22D5202C3F5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7DA089F-9675-4FA0-A0C8-5363F4D9DECB}" type="presOf" srcId="{D49E1C9C-89F7-4CB4-B091-ABE1AA51BFAF}" destId="{D050018B-51DD-4B39-87FF-34BB834A043F}" srcOrd="0" destOrd="0" presId="urn:microsoft.com/office/officeart/2005/8/layout/radial4"/>
    <dgm:cxn modelId="{74ADC724-A18E-4791-AD5F-25923600E01D}" type="presOf" srcId="{7558254B-9421-4903-968C-EF6742B69426}" destId="{AD73C17C-3EA0-430E-BFD7-E203288C8014}" srcOrd="0" destOrd="0" presId="urn:microsoft.com/office/officeart/2005/8/layout/radial4"/>
    <dgm:cxn modelId="{A9D28457-0E48-453D-B6AC-C6526798B42D}" srcId="{C5DB1CAF-58C8-48E5-A8FA-B763BDBDB9A6}" destId="{66D0B145-269E-4704-880E-F2ABF1B021B3}" srcOrd="7" destOrd="0" parTransId="{34285938-28F4-4FF6-A23B-4BD7EFA539B7}" sibTransId="{A69EB6AE-3A50-4BBD-8AF6-4FB0DB6F201D}"/>
    <dgm:cxn modelId="{57CED633-8F1D-4244-9910-C1CD27859BC6}" srcId="{C5DB1CAF-58C8-48E5-A8FA-B763BDBDB9A6}" destId="{FFF46770-831A-42CA-AA98-B1642FC0C587}" srcOrd="8" destOrd="0" parTransId="{403CE0C5-E8D5-4A68-8423-9C3135239A56}" sibTransId="{7A4D730C-87B1-4594-ACD3-11A8E766465E}"/>
    <dgm:cxn modelId="{AA0199B7-05A3-4443-AB5E-47D137B20F61}" type="presOf" srcId="{788D79E4-B1E3-47CD-B5C9-70C037F80DE8}" destId="{70609893-AC7C-4DC8-8C42-8A9E32E8AF51}" srcOrd="0" destOrd="0" presId="urn:microsoft.com/office/officeart/2005/8/layout/radial4"/>
    <dgm:cxn modelId="{F78346B0-47C9-4667-92AB-1EDF5CB3BE33}" type="presOf" srcId="{FFF46770-831A-42CA-AA98-B1642FC0C587}" destId="{F5D5279A-F950-4563-9BBB-2E6CC4E70DD4}" srcOrd="0" destOrd="0" presId="urn:microsoft.com/office/officeart/2005/8/layout/radial4"/>
    <dgm:cxn modelId="{2F4D42FE-3701-4569-AB87-C951AA50E719}" type="presOf" srcId="{66D0B145-269E-4704-880E-F2ABF1B021B3}" destId="{E1AB931D-9155-4C7B-B238-90B2E69A6CE2}" srcOrd="0" destOrd="0" presId="urn:microsoft.com/office/officeart/2005/8/layout/radial4"/>
    <dgm:cxn modelId="{767A93BA-7C76-4307-8951-FE9453102D47}" type="presOf" srcId="{C347EEF7-A456-4B60-96B8-02A6C354056E}" destId="{3E2F545E-67F6-49C2-B5F9-EE0619578276}" srcOrd="0" destOrd="0" presId="urn:microsoft.com/office/officeart/2005/8/layout/radial4"/>
    <dgm:cxn modelId="{EEBA0B14-1542-4FA4-AA7D-ECA1D707918E}" srcId="{C5DB1CAF-58C8-48E5-A8FA-B763BDBDB9A6}" destId="{E1E2CB50-6B4C-45F9-B637-C22D5202C3F5}" srcOrd="10" destOrd="0" parTransId="{D49E1C9C-89F7-4CB4-B091-ABE1AA51BFAF}" sibTransId="{EE6E7521-ED91-49FF-9C0E-3A0FA404BC7C}"/>
    <dgm:cxn modelId="{B1E6DFCC-0611-48CD-AD85-B9B53B28B15E}" srcId="{C5DB1CAF-58C8-48E5-A8FA-B763BDBDB9A6}" destId="{C5226028-2082-492F-A822-92D61EFAEF58}" srcOrd="9" destOrd="0" parTransId="{676B5DDB-453C-499F-994B-885775B6F62F}" sibTransId="{FFFF44BA-6D77-4948-88D4-125E483DDBBC}"/>
    <dgm:cxn modelId="{E637FB90-8F5D-4639-BBD4-C672FF5E9884}" type="presOf" srcId="{801E66E9-0DA1-4E13-9868-983FC9768CEF}" destId="{EF35E2F4-9F8C-4519-94E2-785C40AA4B41}" srcOrd="0" destOrd="0" presId="urn:microsoft.com/office/officeart/2005/8/layout/radial4"/>
    <dgm:cxn modelId="{C4C57F40-A578-4EAE-B460-41A94862A666}" type="presOf" srcId="{D0BB6E57-8BEA-4116-9516-7E35974FF313}" destId="{1695C5FF-912D-4779-AA0C-19662FD6C907}" srcOrd="0" destOrd="0" presId="urn:microsoft.com/office/officeart/2005/8/layout/radial4"/>
    <dgm:cxn modelId="{931FF993-657F-4225-A0A9-255016FC4388}" type="presOf" srcId="{E1E2CB50-6B4C-45F9-B637-C22D5202C3F5}" destId="{B8CB90AB-7015-4CFC-A75E-668F76A718D9}" srcOrd="0" destOrd="0" presId="urn:microsoft.com/office/officeart/2005/8/layout/radial4"/>
    <dgm:cxn modelId="{FF388B21-31D7-444A-A742-0184F3F8AF74}" type="presOf" srcId="{676B5DDB-453C-499F-994B-885775B6F62F}" destId="{041C719B-62F8-47C1-B54A-8CC59775EF66}" srcOrd="0" destOrd="0" presId="urn:microsoft.com/office/officeart/2005/8/layout/radial4"/>
    <dgm:cxn modelId="{FF84C319-1FE9-4C3B-AA3A-638D4CBF77B8}" srcId="{C5DB1CAF-58C8-48E5-A8FA-B763BDBDB9A6}" destId="{A2BD24D8-E6E0-4592-809F-EC1FC7BAEF44}" srcOrd="6" destOrd="0" parTransId="{2218AECC-9364-4A28-BA7B-609670634447}" sibTransId="{954F1EC4-47FD-4EDD-8E5F-11162C497A14}"/>
    <dgm:cxn modelId="{A216A7D0-2229-411B-B901-52C74C8F689F}" type="presOf" srcId="{0EDF0F6C-4733-4B63-83FF-419CD84DB82D}" destId="{6C16D770-E6BB-49C8-821D-6415BCE773A4}" srcOrd="0" destOrd="0" presId="urn:microsoft.com/office/officeart/2005/8/layout/radial4"/>
    <dgm:cxn modelId="{BDA942CA-1C41-4B94-880B-8417DEE2417C}" srcId="{C5DB1CAF-58C8-48E5-A8FA-B763BDBDB9A6}" destId="{788D79E4-B1E3-47CD-B5C9-70C037F80DE8}" srcOrd="5" destOrd="0" parTransId="{6E232E59-3774-4F6E-B343-01DBE60910A6}" sibTransId="{C8621B46-5770-44D6-9C08-1AA5866D49A1}"/>
    <dgm:cxn modelId="{B89D449E-FFAC-44DA-8E2F-4EEA20908E91}" srcId="{C5DB1CAF-58C8-48E5-A8FA-B763BDBDB9A6}" destId="{801E66E9-0DA1-4E13-9868-983FC9768CEF}" srcOrd="1" destOrd="0" parTransId="{BC0EF2E2-C6CE-43CD-B95F-0AF26AF11842}" sibTransId="{311410F3-7FB7-4FA6-84A1-DB6828BE5310}"/>
    <dgm:cxn modelId="{4265429D-7E98-4BA9-9984-FBEC601A3A15}" type="presOf" srcId="{C5226028-2082-492F-A822-92D61EFAEF58}" destId="{75739CE8-3886-4866-A8BA-E79197E60BF5}" srcOrd="0" destOrd="0" presId="urn:microsoft.com/office/officeart/2005/8/layout/radial4"/>
    <dgm:cxn modelId="{8E8F8155-7750-4600-BD01-1F0A95E9587C}" srcId="{C5DB1CAF-58C8-48E5-A8FA-B763BDBDB9A6}" destId="{B704A35D-1EA0-46F2-9D76-D79082B9804F}" srcOrd="0" destOrd="0" parTransId="{324DE697-B622-4738-854A-B4B75C27B1E7}" sibTransId="{FBF0E205-1201-44C5-AD62-89E0748B3D58}"/>
    <dgm:cxn modelId="{FFE3E654-08DF-4095-AC98-73E2F0DEA87A}" type="presOf" srcId="{C5DB1CAF-58C8-48E5-A8FA-B763BDBDB9A6}" destId="{7F291599-738C-4A2B-A37A-2E0231DE7327}" srcOrd="0" destOrd="0" presId="urn:microsoft.com/office/officeart/2005/8/layout/radial4"/>
    <dgm:cxn modelId="{C6365472-D361-4EED-B32F-CDF38997B66F}" type="presOf" srcId="{403CE0C5-E8D5-4A68-8423-9C3135239A56}" destId="{B40C0FBF-31D2-4893-9841-77A3D510DA44}" srcOrd="0" destOrd="0" presId="urn:microsoft.com/office/officeart/2005/8/layout/radial4"/>
    <dgm:cxn modelId="{1E477D17-0613-4944-8BF3-B7CDF0F13B19}" type="presOf" srcId="{34285938-28F4-4FF6-A23B-4BD7EFA539B7}" destId="{34C0B6DE-5A5F-4DD1-9820-710E2E95C9C9}" srcOrd="0" destOrd="0" presId="urn:microsoft.com/office/officeart/2005/8/layout/radial4"/>
    <dgm:cxn modelId="{B84F61DF-79E5-4BB8-8ECE-0081B9310103}" srcId="{C5DB1CAF-58C8-48E5-A8FA-B763BDBDB9A6}" destId="{D0BB6E57-8BEA-4116-9516-7E35974FF313}" srcOrd="4" destOrd="0" parTransId="{E4F61D06-126B-4AE2-B40B-08F4A6DFD211}" sibTransId="{13028EE0-8FA1-4B12-B865-4754BA9D6107}"/>
    <dgm:cxn modelId="{41144800-C746-4890-8CE6-B9573851CCE8}" type="presOf" srcId="{E4F61D06-126B-4AE2-B40B-08F4A6DFD211}" destId="{C3EC11CE-3460-4942-8887-65251CA2B619}" srcOrd="0" destOrd="0" presId="urn:microsoft.com/office/officeart/2005/8/layout/radial4"/>
    <dgm:cxn modelId="{4A3CE7BD-3347-4B47-BA37-919D5CB8F05F}" type="presOf" srcId="{2DF17E8C-0118-4F40-834B-C23F6EC3B632}" destId="{E989B6ED-EEF2-4E6B-9F32-F7C768A6E72D}" srcOrd="0" destOrd="0" presId="urn:microsoft.com/office/officeart/2005/8/layout/radial4"/>
    <dgm:cxn modelId="{80770781-12DE-449C-9BAA-2FBC84E42685}" type="presOf" srcId="{324DE697-B622-4738-854A-B4B75C27B1E7}" destId="{9772D67F-D8A8-4F9B-BB7A-EC5BFB68B427}" srcOrd="0" destOrd="0" presId="urn:microsoft.com/office/officeart/2005/8/layout/radial4"/>
    <dgm:cxn modelId="{73CCAD5E-4035-4AC5-B850-239D233F2E79}" type="presOf" srcId="{BC0EF2E2-C6CE-43CD-B95F-0AF26AF11842}" destId="{55E33F6E-BB7B-4A19-9886-35F149D5DEC4}" srcOrd="0" destOrd="0" presId="urn:microsoft.com/office/officeart/2005/8/layout/radial4"/>
    <dgm:cxn modelId="{4E0B5A45-CA11-4AF1-8A6E-4AD7EDFB5EB6}" type="presOf" srcId="{EBA17534-213B-42CC-9BDB-804750A0422F}" destId="{C2179C88-1433-4E03-B7AC-2E12337D39ED}" srcOrd="0" destOrd="0" presId="urn:microsoft.com/office/officeart/2005/8/layout/radial4"/>
    <dgm:cxn modelId="{C50218E2-3A37-46FB-9E08-F6FB780E9EA6}" type="presOf" srcId="{2218AECC-9364-4A28-BA7B-609670634447}" destId="{DFEF3C58-1019-4F22-B462-56C829C02533}" srcOrd="0" destOrd="0" presId="urn:microsoft.com/office/officeart/2005/8/layout/radial4"/>
    <dgm:cxn modelId="{D1D417DD-55AD-42BB-825E-293E709EB258}" srcId="{7558254B-9421-4903-968C-EF6742B69426}" destId="{C5DB1CAF-58C8-48E5-A8FA-B763BDBDB9A6}" srcOrd="0" destOrd="0" parTransId="{2B5D9262-28FF-49B3-9249-A4F8D4B1BC10}" sibTransId="{D5EE22D6-9314-432A-B7F8-404186037C3B}"/>
    <dgm:cxn modelId="{45C38C60-9D46-4463-B788-60C6C7585F24}" type="presOf" srcId="{A2BD24D8-E6E0-4592-809F-EC1FC7BAEF44}" destId="{53BD2BDB-5D29-46FC-8E62-DDFA3454890C}" srcOrd="0" destOrd="0" presId="urn:microsoft.com/office/officeart/2005/8/layout/radial4"/>
    <dgm:cxn modelId="{79616E54-84AF-4AA6-849B-B5DC1ECCB19E}" type="presOf" srcId="{B704A35D-1EA0-46F2-9D76-D79082B9804F}" destId="{77116350-FB72-4239-86B7-AF203C44286F}" srcOrd="0" destOrd="0" presId="urn:microsoft.com/office/officeart/2005/8/layout/radial4"/>
    <dgm:cxn modelId="{8F63983A-E2D7-4260-A697-5969597EDD0B}" type="presOf" srcId="{6E232E59-3774-4F6E-B343-01DBE60910A6}" destId="{54BE57F9-6D80-456E-93C1-A11F6046E456}" srcOrd="0" destOrd="0" presId="urn:microsoft.com/office/officeart/2005/8/layout/radial4"/>
    <dgm:cxn modelId="{8A130252-2D9C-477A-8EBC-B0B54AB0CA72}" srcId="{C5DB1CAF-58C8-48E5-A8FA-B763BDBDB9A6}" destId="{EBA17534-213B-42CC-9BDB-804750A0422F}" srcOrd="3" destOrd="0" parTransId="{0EDF0F6C-4733-4B63-83FF-419CD84DB82D}" sibTransId="{3EA76FAD-3BBD-462F-8ECB-D9C1439B40D8}"/>
    <dgm:cxn modelId="{BACC21F0-B9B5-47A1-AE89-B149071117B0}" srcId="{C5DB1CAF-58C8-48E5-A8FA-B763BDBDB9A6}" destId="{2DF17E8C-0118-4F40-834B-C23F6EC3B632}" srcOrd="2" destOrd="0" parTransId="{C347EEF7-A456-4B60-96B8-02A6C354056E}" sibTransId="{24E6BDED-B70A-48DA-B7F0-4929B501ACAC}"/>
    <dgm:cxn modelId="{C69DD75C-6D6E-4EEC-994F-7CAB4BAB011F}" type="presParOf" srcId="{AD73C17C-3EA0-430E-BFD7-E203288C8014}" destId="{7F291599-738C-4A2B-A37A-2E0231DE7327}" srcOrd="0" destOrd="0" presId="urn:microsoft.com/office/officeart/2005/8/layout/radial4"/>
    <dgm:cxn modelId="{7D195829-0846-45F8-955F-199FC8EE0D3E}" type="presParOf" srcId="{AD73C17C-3EA0-430E-BFD7-E203288C8014}" destId="{9772D67F-D8A8-4F9B-BB7A-EC5BFB68B427}" srcOrd="1" destOrd="0" presId="urn:microsoft.com/office/officeart/2005/8/layout/radial4"/>
    <dgm:cxn modelId="{02195912-A097-42C5-A1F8-A51CED98B61A}" type="presParOf" srcId="{AD73C17C-3EA0-430E-BFD7-E203288C8014}" destId="{77116350-FB72-4239-86B7-AF203C44286F}" srcOrd="2" destOrd="0" presId="urn:microsoft.com/office/officeart/2005/8/layout/radial4"/>
    <dgm:cxn modelId="{F01D42DA-40E0-4A7C-AA1C-151D9ECF1D52}" type="presParOf" srcId="{AD73C17C-3EA0-430E-BFD7-E203288C8014}" destId="{55E33F6E-BB7B-4A19-9886-35F149D5DEC4}" srcOrd="3" destOrd="0" presId="urn:microsoft.com/office/officeart/2005/8/layout/radial4"/>
    <dgm:cxn modelId="{543DE5D0-8C8A-44CF-9B42-3E51F9E2EB56}" type="presParOf" srcId="{AD73C17C-3EA0-430E-BFD7-E203288C8014}" destId="{EF35E2F4-9F8C-4519-94E2-785C40AA4B41}" srcOrd="4" destOrd="0" presId="urn:microsoft.com/office/officeart/2005/8/layout/radial4"/>
    <dgm:cxn modelId="{39589537-05D9-43E0-B1F7-2AFF58D64C31}" type="presParOf" srcId="{AD73C17C-3EA0-430E-BFD7-E203288C8014}" destId="{3E2F545E-67F6-49C2-B5F9-EE0619578276}" srcOrd="5" destOrd="0" presId="urn:microsoft.com/office/officeart/2005/8/layout/radial4"/>
    <dgm:cxn modelId="{4ECC3341-63EF-4542-B8F6-B8FA7153929C}" type="presParOf" srcId="{AD73C17C-3EA0-430E-BFD7-E203288C8014}" destId="{E989B6ED-EEF2-4E6B-9F32-F7C768A6E72D}" srcOrd="6" destOrd="0" presId="urn:microsoft.com/office/officeart/2005/8/layout/radial4"/>
    <dgm:cxn modelId="{03A6F784-E0A4-48D8-AEFC-A80734623A71}" type="presParOf" srcId="{AD73C17C-3EA0-430E-BFD7-E203288C8014}" destId="{6C16D770-E6BB-49C8-821D-6415BCE773A4}" srcOrd="7" destOrd="0" presId="urn:microsoft.com/office/officeart/2005/8/layout/radial4"/>
    <dgm:cxn modelId="{C2E800E8-EEAD-470C-9690-12799B82FFDC}" type="presParOf" srcId="{AD73C17C-3EA0-430E-BFD7-E203288C8014}" destId="{C2179C88-1433-4E03-B7AC-2E12337D39ED}" srcOrd="8" destOrd="0" presId="urn:microsoft.com/office/officeart/2005/8/layout/radial4"/>
    <dgm:cxn modelId="{549A5B87-A7CA-4C8C-8843-89E4258C1FB3}" type="presParOf" srcId="{AD73C17C-3EA0-430E-BFD7-E203288C8014}" destId="{C3EC11CE-3460-4942-8887-65251CA2B619}" srcOrd="9" destOrd="0" presId="urn:microsoft.com/office/officeart/2005/8/layout/radial4"/>
    <dgm:cxn modelId="{CE20FA1B-EBE3-40DB-A054-3F5F270BE374}" type="presParOf" srcId="{AD73C17C-3EA0-430E-BFD7-E203288C8014}" destId="{1695C5FF-912D-4779-AA0C-19662FD6C907}" srcOrd="10" destOrd="0" presId="urn:microsoft.com/office/officeart/2005/8/layout/radial4"/>
    <dgm:cxn modelId="{193F5DCC-E9D5-449E-A4F4-4C1F152E4382}" type="presParOf" srcId="{AD73C17C-3EA0-430E-BFD7-E203288C8014}" destId="{54BE57F9-6D80-456E-93C1-A11F6046E456}" srcOrd="11" destOrd="0" presId="urn:microsoft.com/office/officeart/2005/8/layout/radial4"/>
    <dgm:cxn modelId="{D6C062CD-75EC-48E2-8A13-537F406116DD}" type="presParOf" srcId="{AD73C17C-3EA0-430E-BFD7-E203288C8014}" destId="{70609893-AC7C-4DC8-8C42-8A9E32E8AF51}" srcOrd="12" destOrd="0" presId="urn:microsoft.com/office/officeart/2005/8/layout/radial4"/>
    <dgm:cxn modelId="{4368AACD-ABEE-432A-9C1A-B07C2D832F13}" type="presParOf" srcId="{AD73C17C-3EA0-430E-BFD7-E203288C8014}" destId="{DFEF3C58-1019-4F22-B462-56C829C02533}" srcOrd="13" destOrd="0" presId="urn:microsoft.com/office/officeart/2005/8/layout/radial4"/>
    <dgm:cxn modelId="{BCD28A5C-115E-4518-A80D-1CB4BFDA75B0}" type="presParOf" srcId="{AD73C17C-3EA0-430E-BFD7-E203288C8014}" destId="{53BD2BDB-5D29-46FC-8E62-DDFA3454890C}" srcOrd="14" destOrd="0" presId="urn:microsoft.com/office/officeart/2005/8/layout/radial4"/>
    <dgm:cxn modelId="{D1FBB575-7419-49A4-928F-1AFBF2BE56B0}" type="presParOf" srcId="{AD73C17C-3EA0-430E-BFD7-E203288C8014}" destId="{34C0B6DE-5A5F-4DD1-9820-710E2E95C9C9}" srcOrd="15" destOrd="0" presId="urn:microsoft.com/office/officeart/2005/8/layout/radial4"/>
    <dgm:cxn modelId="{B2082C6C-4614-4240-B057-E1B29F8F0F9F}" type="presParOf" srcId="{AD73C17C-3EA0-430E-BFD7-E203288C8014}" destId="{E1AB931D-9155-4C7B-B238-90B2E69A6CE2}" srcOrd="16" destOrd="0" presId="urn:microsoft.com/office/officeart/2005/8/layout/radial4"/>
    <dgm:cxn modelId="{47E53490-B19A-4927-B632-AF48086C43C5}" type="presParOf" srcId="{AD73C17C-3EA0-430E-BFD7-E203288C8014}" destId="{B40C0FBF-31D2-4893-9841-77A3D510DA44}" srcOrd="17" destOrd="0" presId="urn:microsoft.com/office/officeart/2005/8/layout/radial4"/>
    <dgm:cxn modelId="{F6AF612C-5191-41A4-B2A2-DE8AF0D4F943}" type="presParOf" srcId="{AD73C17C-3EA0-430E-BFD7-E203288C8014}" destId="{F5D5279A-F950-4563-9BBB-2E6CC4E70DD4}" srcOrd="18" destOrd="0" presId="urn:microsoft.com/office/officeart/2005/8/layout/radial4"/>
    <dgm:cxn modelId="{939D4A55-20B5-4CA1-8006-7317114CA36E}" type="presParOf" srcId="{AD73C17C-3EA0-430E-BFD7-E203288C8014}" destId="{041C719B-62F8-47C1-B54A-8CC59775EF66}" srcOrd="19" destOrd="0" presId="urn:microsoft.com/office/officeart/2005/8/layout/radial4"/>
    <dgm:cxn modelId="{7C84B356-484B-4534-8AE0-B2E3F31637F1}" type="presParOf" srcId="{AD73C17C-3EA0-430E-BFD7-E203288C8014}" destId="{75739CE8-3886-4866-A8BA-E79197E60BF5}" srcOrd="20" destOrd="0" presId="urn:microsoft.com/office/officeart/2005/8/layout/radial4"/>
    <dgm:cxn modelId="{E8BCFFF5-7CC6-431D-8DE3-441394646660}" type="presParOf" srcId="{AD73C17C-3EA0-430E-BFD7-E203288C8014}" destId="{D050018B-51DD-4B39-87FF-34BB834A043F}" srcOrd="21" destOrd="0" presId="urn:microsoft.com/office/officeart/2005/8/layout/radial4"/>
    <dgm:cxn modelId="{6CCC004A-44A4-4935-BBE0-4033DA2AE63D}" type="presParOf" srcId="{AD73C17C-3EA0-430E-BFD7-E203288C8014}" destId="{B8CB90AB-7015-4CFC-A75E-668F76A718D9}" srcOrd="2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2271F4-9036-40FD-8FD8-6BEA219782A3}" type="doc">
      <dgm:prSet loTypeId="urn:microsoft.com/office/officeart/2011/layout/HexagonRadial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MX"/>
        </a:p>
      </dgm:t>
    </dgm:pt>
    <dgm:pt modelId="{5B3E946A-DB83-4387-AE40-66CECCA7C434}">
      <dgm:prSet phldrT="[Texto]" custT="1"/>
      <dgm:spPr>
        <a:solidFill>
          <a:srgbClr val="095E56"/>
        </a:solidFill>
      </dgm:spPr>
      <dgm:t>
        <a:bodyPr/>
        <a:lstStyle/>
        <a:p>
          <a:r>
            <a:rPr lang="es-MX" sz="2000" dirty="0" smtClean="0"/>
            <a:t>Ejercicio de los Recursos</a:t>
          </a:r>
          <a:endParaRPr lang="es-MX" sz="2000" dirty="0"/>
        </a:p>
      </dgm:t>
    </dgm:pt>
    <dgm:pt modelId="{10CC12D7-AACD-4800-92F5-4EF2E9F226FB}" type="parTrans" cxnId="{0E4D6F9C-49DC-4F7B-A63D-33379E21562C}">
      <dgm:prSet/>
      <dgm:spPr/>
      <dgm:t>
        <a:bodyPr/>
        <a:lstStyle/>
        <a:p>
          <a:endParaRPr lang="es-MX" sz="2000"/>
        </a:p>
      </dgm:t>
    </dgm:pt>
    <dgm:pt modelId="{BB1A5D90-576C-46E3-919D-74D305E57F1B}" type="sibTrans" cxnId="{0E4D6F9C-49DC-4F7B-A63D-33379E21562C}">
      <dgm:prSet/>
      <dgm:spPr/>
      <dgm:t>
        <a:bodyPr/>
        <a:lstStyle/>
        <a:p>
          <a:endParaRPr lang="es-MX" sz="2000"/>
        </a:p>
      </dgm:t>
    </dgm:pt>
    <dgm:pt modelId="{182A91AC-7CE3-4BBB-9CD2-E55DCD0055C8}">
      <dgm:prSet phldrT="[Texto]" custT="1"/>
      <dgm:spPr>
        <a:solidFill>
          <a:srgbClr val="337D76"/>
        </a:solidFill>
      </dgm:spPr>
      <dgm:t>
        <a:bodyPr/>
        <a:lstStyle/>
        <a:p>
          <a:r>
            <a:rPr lang="es-MX" sz="1400" dirty="0" smtClean="0"/>
            <a:t>Reglamentos de Adquisiciones de la Universidad de Guadalajara </a:t>
          </a:r>
          <a:endParaRPr lang="es-MX" sz="1400" i="1" dirty="0"/>
        </a:p>
      </dgm:t>
    </dgm:pt>
    <dgm:pt modelId="{2914DCA6-4677-4CE6-A16C-74DA011F9A9C}" type="parTrans" cxnId="{5A6DFDCF-A59C-4882-BAFE-A907EB6ADAA3}">
      <dgm:prSet/>
      <dgm:spPr/>
      <dgm:t>
        <a:bodyPr/>
        <a:lstStyle/>
        <a:p>
          <a:endParaRPr lang="es-MX" sz="2000"/>
        </a:p>
      </dgm:t>
    </dgm:pt>
    <dgm:pt modelId="{DA19B169-636B-42AF-9B53-D93F6AE38144}" type="sibTrans" cxnId="{5A6DFDCF-A59C-4882-BAFE-A907EB6ADAA3}">
      <dgm:prSet/>
      <dgm:spPr/>
      <dgm:t>
        <a:bodyPr/>
        <a:lstStyle/>
        <a:p>
          <a:endParaRPr lang="es-MX" sz="2000"/>
        </a:p>
      </dgm:t>
    </dgm:pt>
    <dgm:pt modelId="{34EFB0DD-4FD4-4845-8467-BAFD43CFA0F5}">
      <dgm:prSet phldrT="[Texto]" custT="1"/>
      <dgm:spPr>
        <a:solidFill>
          <a:srgbClr val="337D76"/>
        </a:solidFill>
      </dgm:spPr>
      <dgm:t>
        <a:bodyPr/>
        <a:lstStyle/>
        <a:p>
          <a:r>
            <a:rPr lang="es-MX" sz="1600" dirty="0" smtClean="0"/>
            <a:t>Ley de Disciplina Financiera</a:t>
          </a:r>
        </a:p>
        <a:p>
          <a:r>
            <a:rPr lang="es-MX" sz="1600" i="1" dirty="0" smtClean="0"/>
            <a:t>Art. 5 y 17</a:t>
          </a:r>
          <a:endParaRPr lang="es-MX" sz="1600" i="1" dirty="0"/>
        </a:p>
      </dgm:t>
    </dgm:pt>
    <dgm:pt modelId="{1D75F61B-8BC1-48AD-A44D-66D8052BCC16}" type="parTrans" cxnId="{0C3CCAE8-70C5-4FD8-B86F-438690227D84}">
      <dgm:prSet/>
      <dgm:spPr/>
      <dgm:t>
        <a:bodyPr/>
        <a:lstStyle/>
        <a:p>
          <a:endParaRPr lang="es-MX" sz="2000"/>
        </a:p>
      </dgm:t>
    </dgm:pt>
    <dgm:pt modelId="{D1995CD2-7B6F-4EC5-BF7C-E7B2BD653CA3}" type="sibTrans" cxnId="{0C3CCAE8-70C5-4FD8-B86F-438690227D84}">
      <dgm:prSet/>
      <dgm:spPr/>
      <dgm:t>
        <a:bodyPr/>
        <a:lstStyle/>
        <a:p>
          <a:endParaRPr lang="es-MX" sz="2000"/>
        </a:p>
      </dgm:t>
    </dgm:pt>
    <dgm:pt modelId="{6320F18E-6F96-4A78-B63A-7E2B2DE4909B}">
      <dgm:prSet phldrT="[Texto]" custT="1"/>
      <dgm:spPr>
        <a:solidFill>
          <a:srgbClr val="337D76"/>
        </a:solidFill>
      </dgm:spPr>
      <dgm:t>
        <a:bodyPr/>
        <a:lstStyle/>
        <a:p>
          <a:r>
            <a:rPr lang="es-MX" sz="1400" dirty="0" smtClean="0"/>
            <a:t>Ley Federal de Presupuesto y Responsabilidad Hacendaria</a:t>
          </a:r>
          <a:endParaRPr lang="es-MX" sz="1400" dirty="0"/>
        </a:p>
      </dgm:t>
    </dgm:pt>
    <dgm:pt modelId="{194941FE-328F-4B9D-BE26-FA9477AB55EF}" type="parTrans" cxnId="{136AACB3-2D85-4CB7-AA38-C9E0E53F3DAF}">
      <dgm:prSet/>
      <dgm:spPr/>
      <dgm:t>
        <a:bodyPr/>
        <a:lstStyle/>
        <a:p>
          <a:endParaRPr lang="es-MX" sz="2000"/>
        </a:p>
      </dgm:t>
    </dgm:pt>
    <dgm:pt modelId="{354B6BF2-8CD6-4FC4-B2F7-E50F30F8B805}" type="sibTrans" cxnId="{136AACB3-2D85-4CB7-AA38-C9E0E53F3DAF}">
      <dgm:prSet/>
      <dgm:spPr/>
      <dgm:t>
        <a:bodyPr/>
        <a:lstStyle/>
        <a:p>
          <a:endParaRPr lang="es-MX" sz="2000"/>
        </a:p>
      </dgm:t>
    </dgm:pt>
    <dgm:pt modelId="{F6906757-8E0C-4CCC-9E07-71AD4FE3AFD0}">
      <dgm:prSet phldrT="[Texto]" custT="1"/>
      <dgm:spPr>
        <a:solidFill>
          <a:srgbClr val="337D76"/>
        </a:solidFill>
      </dgm:spPr>
      <dgm:t>
        <a:bodyPr/>
        <a:lstStyle/>
        <a:p>
          <a:r>
            <a:rPr lang="es-MX" sz="1400" dirty="0" smtClean="0"/>
            <a:t>Presupuesto de Egreso de la Federación 2016</a:t>
          </a:r>
        </a:p>
        <a:p>
          <a:r>
            <a:rPr lang="es-MX" sz="1400" i="1" dirty="0" smtClean="0"/>
            <a:t>Art. 42</a:t>
          </a:r>
          <a:endParaRPr lang="es-MX" sz="1400" dirty="0" smtClean="0"/>
        </a:p>
      </dgm:t>
    </dgm:pt>
    <dgm:pt modelId="{449E7690-7FF4-4F43-9BFE-AD739A72B263}" type="parTrans" cxnId="{4FF9C9BE-C24A-4DCC-B1C1-FB9571362546}">
      <dgm:prSet/>
      <dgm:spPr/>
      <dgm:t>
        <a:bodyPr/>
        <a:lstStyle/>
        <a:p>
          <a:endParaRPr lang="es-MX" sz="2000"/>
        </a:p>
      </dgm:t>
    </dgm:pt>
    <dgm:pt modelId="{3EA834C4-43CA-4F6F-ADA1-7CF486C56CB2}" type="sibTrans" cxnId="{4FF9C9BE-C24A-4DCC-B1C1-FB9571362546}">
      <dgm:prSet/>
      <dgm:spPr/>
      <dgm:t>
        <a:bodyPr/>
        <a:lstStyle/>
        <a:p>
          <a:endParaRPr lang="es-MX" sz="2000"/>
        </a:p>
      </dgm:t>
    </dgm:pt>
    <dgm:pt modelId="{A57741E3-AC2A-4D97-9C2F-1FCA0D6240E1}">
      <dgm:prSet phldrT="[Texto]" custT="1"/>
      <dgm:spPr>
        <a:solidFill>
          <a:srgbClr val="337D76"/>
        </a:solidFill>
      </dgm:spPr>
      <dgm:t>
        <a:bodyPr/>
        <a:lstStyle/>
        <a:p>
          <a:r>
            <a:rPr lang="es-MX" sz="1400" dirty="0" smtClean="0"/>
            <a:t>Reglamento  de Obras y servicios relacionados </a:t>
          </a:r>
        </a:p>
        <a:p>
          <a:r>
            <a:rPr lang="es-MX" sz="1400" dirty="0" smtClean="0"/>
            <a:t>Art. 27 y sig.</a:t>
          </a:r>
        </a:p>
        <a:p>
          <a:r>
            <a:rPr lang="es-MX" sz="1400" dirty="0" smtClean="0"/>
            <a:t>Art. 52</a:t>
          </a:r>
          <a:endParaRPr lang="es-MX" sz="1400" dirty="0"/>
        </a:p>
      </dgm:t>
    </dgm:pt>
    <dgm:pt modelId="{8448601C-CFDF-4655-91C4-E9B451D01694}" type="parTrans" cxnId="{DFD89455-D23E-4C0B-A9D0-0FA7232FC3C0}">
      <dgm:prSet/>
      <dgm:spPr/>
      <dgm:t>
        <a:bodyPr/>
        <a:lstStyle/>
        <a:p>
          <a:endParaRPr lang="es-MX" sz="2000"/>
        </a:p>
      </dgm:t>
    </dgm:pt>
    <dgm:pt modelId="{CC07920B-698A-497C-88BC-A189A7BAC0B2}" type="sibTrans" cxnId="{DFD89455-D23E-4C0B-A9D0-0FA7232FC3C0}">
      <dgm:prSet/>
      <dgm:spPr/>
      <dgm:t>
        <a:bodyPr/>
        <a:lstStyle/>
        <a:p>
          <a:endParaRPr lang="es-MX" sz="2000"/>
        </a:p>
      </dgm:t>
    </dgm:pt>
    <dgm:pt modelId="{57C30DB4-4FB0-4CE8-816E-EC13EF997078}">
      <dgm:prSet phldrT="[Texto]" custT="1"/>
      <dgm:spPr>
        <a:solidFill>
          <a:srgbClr val="337D76"/>
        </a:solidFill>
      </dgm:spPr>
      <dgm:t>
        <a:bodyPr/>
        <a:lstStyle/>
        <a:p>
          <a:r>
            <a:rPr lang="es-MX" sz="1600" dirty="0" smtClean="0"/>
            <a:t>Convenios</a:t>
          </a:r>
        </a:p>
        <a:p>
          <a:r>
            <a:rPr lang="es-MX" sz="1600" i="1" dirty="0" smtClean="0"/>
            <a:t>Clausula Tercera</a:t>
          </a:r>
          <a:endParaRPr lang="es-MX" sz="1600" i="1" dirty="0"/>
        </a:p>
      </dgm:t>
    </dgm:pt>
    <dgm:pt modelId="{2D0A25E8-39E1-4C03-B378-DC7934257F16}" type="parTrans" cxnId="{D7A207CA-CFCB-4FD5-B77F-50151B9E43D8}">
      <dgm:prSet/>
      <dgm:spPr/>
      <dgm:t>
        <a:bodyPr/>
        <a:lstStyle/>
        <a:p>
          <a:endParaRPr lang="es-MX" sz="2000"/>
        </a:p>
      </dgm:t>
    </dgm:pt>
    <dgm:pt modelId="{22A18F5C-092E-4A69-879B-2847EDC9EAA5}" type="sibTrans" cxnId="{D7A207CA-CFCB-4FD5-B77F-50151B9E43D8}">
      <dgm:prSet/>
      <dgm:spPr/>
      <dgm:t>
        <a:bodyPr/>
        <a:lstStyle/>
        <a:p>
          <a:endParaRPr lang="es-MX" sz="2000"/>
        </a:p>
      </dgm:t>
    </dgm:pt>
    <dgm:pt modelId="{7008CE18-51B9-4D35-A93A-57D5F0A9D6B9}" type="pres">
      <dgm:prSet presAssocID="{7F2271F4-9036-40FD-8FD8-6BEA219782A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FBAA6C6D-EE64-4E07-9126-8327DC4742FA}" type="pres">
      <dgm:prSet presAssocID="{5B3E946A-DB83-4387-AE40-66CECCA7C434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MX"/>
        </a:p>
      </dgm:t>
    </dgm:pt>
    <dgm:pt modelId="{A0091D43-A083-47E9-9602-8A2BFDB61223}" type="pres">
      <dgm:prSet presAssocID="{182A91AC-7CE3-4BBB-9CD2-E55DCD0055C8}" presName="Accent1" presStyleCnt="0"/>
      <dgm:spPr/>
      <dgm:t>
        <a:bodyPr/>
        <a:lstStyle/>
        <a:p>
          <a:endParaRPr lang="es-MX"/>
        </a:p>
      </dgm:t>
    </dgm:pt>
    <dgm:pt modelId="{A1847EE7-05C0-421B-92DC-D52E8F6B367D}" type="pres">
      <dgm:prSet presAssocID="{182A91AC-7CE3-4BBB-9CD2-E55DCD0055C8}" presName="Accent" presStyleLbl="bgShp" presStyleIdx="0" presStyleCnt="6"/>
      <dgm:spPr/>
      <dgm:t>
        <a:bodyPr/>
        <a:lstStyle/>
        <a:p>
          <a:endParaRPr lang="es-MX"/>
        </a:p>
      </dgm:t>
    </dgm:pt>
    <dgm:pt modelId="{CF5442AC-EC41-4DDA-A911-8EA48EE5BFA5}" type="pres">
      <dgm:prSet presAssocID="{182A91AC-7CE3-4BBB-9CD2-E55DCD0055C8}" presName="Child1" presStyleLbl="node1" presStyleIdx="0" presStyleCnt="6" custScaleX="1069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C65E614-777C-4CAF-AB02-9CA46EED79A4}" type="pres">
      <dgm:prSet presAssocID="{34EFB0DD-4FD4-4845-8467-BAFD43CFA0F5}" presName="Accent2" presStyleCnt="0"/>
      <dgm:spPr/>
      <dgm:t>
        <a:bodyPr/>
        <a:lstStyle/>
        <a:p>
          <a:endParaRPr lang="es-MX"/>
        </a:p>
      </dgm:t>
    </dgm:pt>
    <dgm:pt modelId="{64BF681E-AF8A-41BE-B7AD-553806F38F15}" type="pres">
      <dgm:prSet presAssocID="{34EFB0DD-4FD4-4845-8467-BAFD43CFA0F5}" presName="Accent" presStyleLbl="bgShp" presStyleIdx="1" presStyleCnt="6"/>
      <dgm:spPr/>
      <dgm:t>
        <a:bodyPr/>
        <a:lstStyle/>
        <a:p>
          <a:endParaRPr lang="es-MX"/>
        </a:p>
      </dgm:t>
    </dgm:pt>
    <dgm:pt modelId="{CFEBD5C1-9BC0-40F3-8946-D31063488469}" type="pres">
      <dgm:prSet presAssocID="{34EFB0DD-4FD4-4845-8467-BAFD43CFA0F5}" presName="Child2" presStyleLbl="node1" presStyleIdx="1" presStyleCnt="6" custScaleX="1036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CF627F4-E5E9-4EDF-BFAC-05E95A202F56}" type="pres">
      <dgm:prSet presAssocID="{6320F18E-6F96-4A78-B63A-7E2B2DE4909B}" presName="Accent3" presStyleCnt="0"/>
      <dgm:spPr/>
      <dgm:t>
        <a:bodyPr/>
        <a:lstStyle/>
        <a:p>
          <a:endParaRPr lang="es-MX"/>
        </a:p>
      </dgm:t>
    </dgm:pt>
    <dgm:pt modelId="{4955D2BB-00B7-41B0-9638-DD528A131D69}" type="pres">
      <dgm:prSet presAssocID="{6320F18E-6F96-4A78-B63A-7E2B2DE4909B}" presName="Accent" presStyleLbl="bgShp" presStyleIdx="2" presStyleCnt="6"/>
      <dgm:spPr/>
      <dgm:t>
        <a:bodyPr/>
        <a:lstStyle/>
        <a:p>
          <a:endParaRPr lang="es-MX"/>
        </a:p>
      </dgm:t>
    </dgm:pt>
    <dgm:pt modelId="{A6423B93-1AEE-4F1A-97A6-9C52CF5665CE}" type="pres">
      <dgm:prSet presAssocID="{6320F18E-6F96-4A78-B63A-7E2B2DE4909B}" presName="Child3" presStyleLbl="node1" presStyleIdx="2" presStyleCnt="6" custScaleX="1046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DF29AF-4528-495C-BE55-599B9DC2A167}" type="pres">
      <dgm:prSet presAssocID="{F6906757-8E0C-4CCC-9E07-71AD4FE3AFD0}" presName="Accent4" presStyleCnt="0"/>
      <dgm:spPr/>
      <dgm:t>
        <a:bodyPr/>
        <a:lstStyle/>
        <a:p>
          <a:endParaRPr lang="es-MX"/>
        </a:p>
      </dgm:t>
    </dgm:pt>
    <dgm:pt modelId="{6BDAE3C1-E180-4626-9F1B-2001163090BC}" type="pres">
      <dgm:prSet presAssocID="{F6906757-8E0C-4CCC-9E07-71AD4FE3AFD0}" presName="Accent" presStyleLbl="bgShp" presStyleIdx="3" presStyleCnt="6"/>
      <dgm:spPr/>
      <dgm:t>
        <a:bodyPr/>
        <a:lstStyle/>
        <a:p>
          <a:endParaRPr lang="es-MX"/>
        </a:p>
      </dgm:t>
    </dgm:pt>
    <dgm:pt modelId="{C067C84C-4D43-41A4-A06C-2248D0CBA890}" type="pres">
      <dgm:prSet presAssocID="{F6906757-8E0C-4CCC-9E07-71AD4FE3AFD0}" presName="Child4" presStyleLbl="node1" presStyleIdx="3" presStyleCnt="6" custScaleX="1112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AF50A7-65AC-4841-AC8A-5A07A97A1812}" type="pres">
      <dgm:prSet presAssocID="{A57741E3-AC2A-4D97-9C2F-1FCA0D6240E1}" presName="Accent5" presStyleCnt="0"/>
      <dgm:spPr/>
      <dgm:t>
        <a:bodyPr/>
        <a:lstStyle/>
        <a:p>
          <a:endParaRPr lang="es-MX"/>
        </a:p>
      </dgm:t>
    </dgm:pt>
    <dgm:pt modelId="{EEF7E872-A093-45EB-B99E-3D15CA9DDCBB}" type="pres">
      <dgm:prSet presAssocID="{A57741E3-AC2A-4D97-9C2F-1FCA0D6240E1}" presName="Accent" presStyleLbl="bgShp" presStyleIdx="4" presStyleCnt="6"/>
      <dgm:spPr/>
      <dgm:t>
        <a:bodyPr/>
        <a:lstStyle/>
        <a:p>
          <a:endParaRPr lang="es-MX"/>
        </a:p>
      </dgm:t>
    </dgm:pt>
    <dgm:pt modelId="{248F6CF7-63B1-47F2-96BB-37815DE5E054}" type="pres">
      <dgm:prSet presAssocID="{A57741E3-AC2A-4D97-9C2F-1FCA0D6240E1}" presName="Child5" presStyleLbl="node1" presStyleIdx="4" presStyleCnt="6" custScaleX="109613" custLinFactNeighborX="-4878" custLinFactNeighborY="23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A07087-CDD3-4C03-A91F-DA79BCA92F9D}" type="pres">
      <dgm:prSet presAssocID="{57C30DB4-4FB0-4CE8-816E-EC13EF997078}" presName="Accent6" presStyleCnt="0"/>
      <dgm:spPr/>
      <dgm:t>
        <a:bodyPr/>
        <a:lstStyle/>
        <a:p>
          <a:endParaRPr lang="es-MX"/>
        </a:p>
      </dgm:t>
    </dgm:pt>
    <dgm:pt modelId="{B2627061-5F0F-4BF3-834D-E5BA9559E397}" type="pres">
      <dgm:prSet presAssocID="{57C30DB4-4FB0-4CE8-816E-EC13EF997078}" presName="Accent" presStyleLbl="bgShp" presStyleIdx="5" presStyleCnt="6"/>
      <dgm:spPr/>
      <dgm:t>
        <a:bodyPr/>
        <a:lstStyle/>
        <a:p>
          <a:endParaRPr lang="es-MX"/>
        </a:p>
      </dgm:t>
    </dgm:pt>
    <dgm:pt modelId="{825FCC60-F4B6-493B-8F51-A0A00E58BD01}" type="pres">
      <dgm:prSet presAssocID="{57C30DB4-4FB0-4CE8-816E-EC13EF99707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E4D6F9C-49DC-4F7B-A63D-33379E21562C}" srcId="{7F2271F4-9036-40FD-8FD8-6BEA219782A3}" destId="{5B3E946A-DB83-4387-AE40-66CECCA7C434}" srcOrd="0" destOrd="0" parTransId="{10CC12D7-AACD-4800-92F5-4EF2E9F226FB}" sibTransId="{BB1A5D90-576C-46E3-919D-74D305E57F1B}"/>
    <dgm:cxn modelId="{2F7083EB-CFCF-4F06-864E-B164E1BB539B}" type="presOf" srcId="{F6906757-8E0C-4CCC-9E07-71AD4FE3AFD0}" destId="{C067C84C-4D43-41A4-A06C-2248D0CBA890}" srcOrd="0" destOrd="0" presId="urn:microsoft.com/office/officeart/2011/layout/HexagonRadial"/>
    <dgm:cxn modelId="{7B0C3C76-C5EE-4D6D-BB9A-204FFCC9B04F}" type="presOf" srcId="{7F2271F4-9036-40FD-8FD8-6BEA219782A3}" destId="{7008CE18-51B9-4D35-A93A-57D5F0A9D6B9}" srcOrd="0" destOrd="0" presId="urn:microsoft.com/office/officeart/2011/layout/HexagonRadial"/>
    <dgm:cxn modelId="{0C3CCAE8-70C5-4FD8-B86F-438690227D84}" srcId="{5B3E946A-DB83-4387-AE40-66CECCA7C434}" destId="{34EFB0DD-4FD4-4845-8467-BAFD43CFA0F5}" srcOrd="1" destOrd="0" parTransId="{1D75F61B-8BC1-48AD-A44D-66D8052BCC16}" sibTransId="{D1995CD2-7B6F-4EC5-BF7C-E7B2BD653CA3}"/>
    <dgm:cxn modelId="{5A6DFDCF-A59C-4882-BAFE-A907EB6ADAA3}" srcId="{5B3E946A-DB83-4387-AE40-66CECCA7C434}" destId="{182A91AC-7CE3-4BBB-9CD2-E55DCD0055C8}" srcOrd="0" destOrd="0" parTransId="{2914DCA6-4677-4CE6-A16C-74DA011F9A9C}" sibTransId="{DA19B169-636B-42AF-9B53-D93F6AE38144}"/>
    <dgm:cxn modelId="{D7A207CA-CFCB-4FD5-B77F-50151B9E43D8}" srcId="{5B3E946A-DB83-4387-AE40-66CECCA7C434}" destId="{57C30DB4-4FB0-4CE8-816E-EC13EF997078}" srcOrd="5" destOrd="0" parTransId="{2D0A25E8-39E1-4C03-B378-DC7934257F16}" sibTransId="{22A18F5C-092E-4A69-879B-2847EDC9EAA5}"/>
    <dgm:cxn modelId="{97E7766E-8689-4A3C-B50F-A282449DEF0F}" type="presOf" srcId="{34EFB0DD-4FD4-4845-8467-BAFD43CFA0F5}" destId="{CFEBD5C1-9BC0-40F3-8946-D31063488469}" srcOrd="0" destOrd="0" presId="urn:microsoft.com/office/officeart/2011/layout/HexagonRadial"/>
    <dgm:cxn modelId="{136AACB3-2D85-4CB7-AA38-C9E0E53F3DAF}" srcId="{5B3E946A-DB83-4387-AE40-66CECCA7C434}" destId="{6320F18E-6F96-4A78-B63A-7E2B2DE4909B}" srcOrd="2" destOrd="0" parTransId="{194941FE-328F-4B9D-BE26-FA9477AB55EF}" sibTransId="{354B6BF2-8CD6-4FC4-B2F7-E50F30F8B805}"/>
    <dgm:cxn modelId="{4FF9C9BE-C24A-4DCC-B1C1-FB9571362546}" srcId="{5B3E946A-DB83-4387-AE40-66CECCA7C434}" destId="{F6906757-8E0C-4CCC-9E07-71AD4FE3AFD0}" srcOrd="3" destOrd="0" parTransId="{449E7690-7FF4-4F43-9BFE-AD739A72B263}" sibTransId="{3EA834C4-43CA-4F6F-ADA1-7CF486C56CB2}"/>
    <dgm:cxn modelId="{DFD89455-D23E-4C0B-A9D0-0FA7232FC3C0}" srcId="{5B3E946A-DB83-4387-AE40-66CECCA7C434}" destId="{A57741E3-AC2A-4D97-9C2F-1FCA0D6240E1}" srcOrd="4" destOrd="0" parTransId="{8448601C-CFDF-4655-91C4-E9B451D01694}" sibTransId="{CC07920B-698A-497C-88BC-A189A7BAC0B2}"/>
    <dgm:cxn modelId="{66D3CEC7-6CFC-462E-AF96-0BB90FBCF570}" type="presOf" srcId="{57C30DB4-4FB0-4CE8-816E-EC13EF997078}" destId="{825FCC60-F4B6-493B-8F51-A0A00E58BD01}" srcOrd="0" destOrd="0" presId="urn:microsoft.com/office/officeart/2011/layout/HexagonRadial"/>
    <dgm:cxn modelId="{AFC9DA21-140F-48BE-B5C1-AA6FE1122742}" type="presOf" srcId="{5B3E946A-DB83-4387-AE40-66CECCA7C434}" destId="{FBAA6C6D-EE64-4E07-9126-8327DC4742FA}" srcOrd="0" destOrd="0" presId="urn:microsoft.com/office/officeart/2011/layout/HexagonRadial"/>
    <dgm:cxn modelId="{643745C5-4A26-49D0-BACE-6F1AE8881C0C}" type="presOf" srcId="{A57741E3-AC2A-4D97-9C2F-1FCA0D6240E1}" destId="{248F6CF7-63B1-47F2-96BB-37815DE5E054}" srcOrd="0" destOrd="0" presId="urn:microsoft.com/office/officeart/2011/layout/HexagonRadial"/>
    <dgm:cxn modelId="{D94DD6DA-9741-44A6-A075-8C4A37FB0500}" type="presOf" srcId="{6320F18E-6F96-4A78-B63A-7E2B2DE4909B}" destId="{A6423B93-1AEE-4F1A-97A6-9C52CF5665CE}" srcOrd="0" destOrd="0" presId="urn:microsoft.com/office/officeart/2011/layout/HexagonRadial"/>
    <dgm:cxn modelId="{EB960F68-E77E-4657-B575-5176021C8157}" type="presOf" srcId="{182A91AC-7CE3-4BBB-9CD2-E55DCD0055C8}" destId="{CF5442AC-EC41-4DDA-A911-8EA48EE5BFA5}" srcOrd="0" destOrd="0" presId="urn:microsoft.com/office/officeart/2011/layout/HexagonRadial"/>
    <dgm:cxn modelId="{CC5C59D1-8993-4539-BFD0-0B75C014AC3D}" type="presParOf" srcId="{7008CE18-51B9-4D35-A93A-57D5F0A9D6B9}" destId="{FBAA6C6D-EE64-4E07-9126-8327DC4742FA}" srcOrd="0" destOrd="0" presId="urn:microsoft.com/office/officeart/2011/layout/HexagonRadial"/>
    <dgm:cxn modelId="{984DC63C-7A80-4633-AB47-C21E75CA4ECD}" type="presParOf" srcId="{7008CE18-51B9-4D35-A93A-57D5F0A9D6B9}" destId="{A0091D43-A083-47E9-9602-8A2BFDB61223}" srcOrd="1" destOrd="0" presId="urn:microsoft.com/office/officeart/2011/layout/HexagonRadial"/>
    <dgm:cxn modelId="{EAF3E65B-D8EC-4892-AD72-9C6203959FB6}" type="presParOf" srcId="{A0091D43-A083-47E9-9602-8A2BFDB61223}" destId="{A1847EE7-05C0-421B-92DC-D52E8F6B367D}" srcOrd="0" destOrd="0" presId="urn:microsoft.com/office/officeart/2011/layout/HexagonRadial"/>
    <dgm:cxn modelId="{B7B0E88D-50F5-4AF4-9C24-B7E7AFBED7F9}" type="presParOf" srcId="{7008CE18-51B9-4D35-A93A-57D5F0A9D6B9}" destId="{CF5442AC-EC41-4DDA-A911-8EA48EE5BFA5}" srcOrd="2" destOrd="0" presId="urn:microsoft.com/office/officeart/2011/layout/HexagonRadial"/>
    <dgm:cxn modelId="{04305AE9-C633-462E-A4FF-90D4AAEB10EB}" type="presParOf" srcId="{7008CE18-51B9-4D35-A93A-57D5F0A9D6B9}" destId="{8C65E614-777C-4CAF-AB02-9CA46EED79A4}" srcOrd="3" destOrd="0" presId="urn:microsoft.com/office/officeart/2011/layout/HexagonRadial"/>
    <dgm:cxn modelId="{8C078CAC-4B81-4CEA-9F5F-954D3FEC696A}" type="presParOf" srcId="{8C65E614-777C-4CAF-AB02-9CA46EED79A4}" destId="{64BF681E-AF8A-41BE-B7AD-553806F38F15}" srcOrd="0" destOrd="0" presId="urn:microsoft.com/office/officeart/2011/layout/HexagonRadial"/>
    <dgm:cxn modelId="{0769D11E-DF3B-4628-AFBF-DBF23F3C56F4}" type="presParOf" srcId="{7008CE18-51B9-4D35-A93A-57D5F0A9D6B9}" destId="{CFEBD5C1-9BC0-40F3-8946-D31063488469}" srcOrd="4" destOrd="0" presId="urn:microsoft.com/office/officeart/2011/layout/HexagonRadial"/>
    <dgm:cxn modelId="{E0B0AF88-9F3E-406C-A3D6-7722A2329C05}" type="presParOf" srcId="{7008CE18-51B9-4D35-A93A-57D5F0A9D6B9}" destId="{BCF627F4-E5E9-4EDF-BFAC-05E95A202F56}" srcOrd="5" destOrd="0" presId="urn:microsoft.com/office/officeart/2011/layout/HexagonRadial"/>
    <dgm:cxn modelId="{DB6C3C2D-BAA3-488F-A898-1D60CDF01934}" type="presParOf" srcId="{BCF627F4-E5E9-4EDF-BFAC-05E95A202F56}" destId="{4955D2BB-00B7-41B0-9638-DD528A131D69}" srcOrd="0" destOrd="0" presId="urn:microsoft.com/office/officeart/2011/layout/HexagonRadial"/>
    <dgm:cxn modelId="{F46AB0B1-AEED-40FF-97A9-7D29DF0785FE}" type="presParOf" srcId="{7008CE18-51B9-4D35-A93A-57D5F0A9D6B9}" destId="{A6423B93-1AEE-4F1A-97A6-9C52CF5665CE}" srcOrd="6" destOrd="0" presId="urn:microsoft.com/office/officeart/2011/layout/HexagonRadial"/>
    <dgm:cxn modelId="{0A0B7124-7084-4294-891C-7FE2F7EAF744}" type="presParOf" srcId="{7008CE18-51B9-4D35-A93A-57D5F0A9D6B9}" destId="{D2DF29AF-4528-495C-BE55-599B9DC2A167}" srcOrd="7" destOrd="0" presId="urn:microsoft.com/office/officeart/2011/layout/HexagonRadial"/>
    <dgm:cxn modelId="{D31B184A-1DC5-407A-B6C0-A96850B7CAE4}" type="presParOf" srcId="{D2DF29AF-4528-495C-BE55-599B9DC2A167}" destId="{6BDAE3C1-E180-4626-9F1B-2001163090BC}" srcOrd="0" destOrd="0" presId="urn:microsoft.com/office/officeart/2011/layout/HexagonRadial"/>
    <dgm:cxn modelId="{60907B23-B63E-475F-9FFD-D39D4738F502}" type="presParOf" srcId="{7008CE18-51B9-4D35-A93A-57D5F0A9D6B9}" destId="{C067C84C-4D43-41A4-A06C-2248D0CBA890}" srcOrd="8" destOrd="0" presId="urn:microsoft.com/office/officeart/2011/layout/HexagonRadial"/>
    <dgm:cxn modelId="{7D5771BD-A076-41AD-A66C-1BE291C0F61A}" type="presParOf" srcId="{7008CE18-51B9-4D35-A93A-57D5F0A9D6B9}" destId="{F5AF50A7-65AC-4841-AC8A-5A07A97A1812}" srcOrd="9" destOrd="0" presId="urn:microsoft.com/office/officeart/2011/layout/HexagonRadial"/>
    <dgm:cxn modelId="{B8D3243A-C99F-47F0-9D2D-3AB81C57578E}" type="presParOf" srcId="{F5AF50A7-65AC-4841-AC8A-5A07A97A1812}" destId="{EEF7E872-A093-45EB-B99E-3D15CA9DDCBB}" srcOrd="0" destOrd="0" presId="urn:microsoft.com/office/officeart/2011/layout/HexagonRadial"/>
    <dgm:cxn modelId="{E30FD024-0251-4255-9517-46BC46CAB5EE}" type="presParOf" srcId="{7008CE18-51B9-4D35-A93A-57D5F0A9D6B9}" destId="{248F6CF7-63B1-47F2-96BB-37815DE5E054}" srcOrd="10" destOrd="0" presId="urn:microsoft.com/office/officeart/2011/layout/HexagonRadial"/>
    <dgm:cxn modelId="{5FB7EFAB-EB36-42AD-AD23-9F93D97C70CE}" type="presParOf" srcId="{7008CE18-51B9-4D35-A93A-57D5F0A9D6B9}" destId="{5AA07087-CDD3-4C03-A91F-DA79BCA92F9D}" srcOrd="11" destOrd="0" presId="urn:microsoft.com/office/officeart/2011/layout/HexagonRadial"/>
    <dgm:cxn modelId="{BDB2C3A3-3F20-4918-93EC-03123563D3EE}" type="presParOf" srcId="{5AA07087-CDD3-4C03-A91F-DA79BCA92F9D}" destId="{B2627061-5F0F-4BF3-834D-E5BA9559E397}" srcOrd="0" destOrd="0" presId="urn:microsoft.com/office/officeart/2011/layout/HexagonRadial"/>
    <dgm:cxn modelId="{9C5DDD56-963A-4088-BC25-6D409F9A9299}" type="presParOf" srcId="{7008CE18-51B9-4D35-A93A-57D5F0A9D6B9}" destId="{825FCC60-F4B6-493B-8F51-A0A00E58BD01}" srcOrd="12" destOrd="0" presId="urn:microsoft.com/office/officeart/2011/layout/HexagonRadial"/>
  </dgm:cxnLst>
  <dgm:bg>
    <a:effectLst>
      <a:outerShdw blurRad="50800" dist="38100" dir="10800000" algn="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BFC639-EA1C-40F1-9B88-7D8464256499}" type="doc">
      <dgm:prSet loTypeId="urn:microsoft.com/office/officeart/2005/8/layout/radial6" loCatId="cycle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s-MX"/>
        </a:p>
      </dgm:t>
    </dgm:pt>
    <dgm:pt modelId="{BE839DCA-5B23-4D5B-923B-2ED5794BDFCA}">
      <dgm:prSet phldrT="[Texto]" custT="1"/>
      <dgm:spPr>
        <a:solidFill>
          <a:srgbClr val="095E56"/>
        </a:solidFill>
      </dgm:spPr>
      <dgm:t>
        <a:bodyPr/>
        <a:lstStyle/>
        <a:p>
          <a:r>
            <a:rPr lang="es-MX" sz="2000" b="1" dirty="0" smtClean="0">
              <a:latin typeface="+mn-lt"/>
            </a:rPr>
            <a:t>Coordinación </a:t>
          </a:r>
          <a:br>
            <a:rPr lang="es-MX" sz="2000" b="1" dirty="0" smtClean="0">
              <a:latin typeface="+mn-lt"/>
            </a:rPr>
          </a:br>
          <a:r>
            <a:rPr lang="es-MX" sz="2000" b="1" dirty="0" smtClean="0">
              <a:latin typeface="+mn-lt"/>
            </a:rPr>
            <a:t>Estratégica</a:t>
          </a:r>
          <a:endParaRPr lang="es-MX" sz="2000" b="1" dirty="0"/>
        </a:p>
      </dgm:t>
    </dgm:pt>
    <dgm:pt modelId="{63277D95-38E9-4E9F-B1E4-D4CAECC1CD9C}" type="parTrans" cxnId="{E25F79DA-4BA1-4744-BDA2-D03B6E67B83D}">
      <dgm:prSet/>
      <dgm:spPr/>
      <dgm:t>
        <a:bodyPr/>
        <a:lstStyle/>
        <a:p>
          <a:endParaRPr lang="es-MX" sz="2400"/>
        </a:p>
      </dgm:t>
    </dgm:pt>
    <dgm:pt modelId="{C7B7A205-4C4B-400E-90C2-CE3CBC19588C}" type="sibTrans" cxnId="{E25F79DA-4BA1-4744-BDA2-D03B6E67B83D}">
      <dgm:prSet/>
      <dgm:spPr/>
      <dgm:t>
        <a:bodyPr/>
        <a:lstStyle/>
        <a:p>
          <a:endParaRPr lang="es-MX" sz="2400"/>
        </a:p>
      </dgm:t>
    </dgm:pt>
    <dgm:pt modelId="{4D54C4B5-3AA0-47EF-9BB9-A0176462CCD4}">
      <dgm:prSet phldrT="[Texto]" custT="1"/>
      <dgm:spPr>
        <a:solidFill>
          <a:srgbClr val="337D76"/>
        </a:solidFill>
      </dgm:spPr>
      <dgm:t>
        <a:bodyPr/>
        <a:lstStyle/>
        <a:p>
          <a:r>
            <a:rPr lang="es-MX" sz="1400" b="1" dirty="0" smtClean="0"/>
            <a:t>Coordinación de Planeación </a:t>
          </a:r>
          <a:endParaRPr lang="es-MX" sz="1400" b="1" dirty="0"/>
        </a:p>
      </dgm:t>
    </dgm:pt>
    <dgm:pt modelId="{6C0E7482-61EA-4C54-B9A0-A2AB59AA0186}" type="parTrans" cxnId="{18C2F60D-3566-4507-B015-7F1487EF3007}">
      <dgm:prSet/>
      <dgm:spPr/>
      <dgm:t>
        <a:bodyPr/>
        <a:lstStyle/>
        <a:p>
          <a:endParaRPr lang="es-MX" sz="2400"/>
        </a:p>
      </dgm:t>
    </dgm:pt>
    <dgm:pt modelId="{AA0F68A0-10AD-44AA-B21D-B5E81E567B71}" type="sibTrans" cxnId="{18C2F60D-3566-4507-B015-7F1487EF3007}">
      <dgm:prSet/>
      <dgm:spPr/>
      <dgm:t>
        <a:bodyPr/>
        <a:lstStyle/>
        <a:p>
          <a:endParaRPr lang="es-MX" sz="2400"/>
        </a:p>
      </dgm:t>
    </dgm:pt>
    <dgm:pt modelId="{B0C0319A-318B-47E4-BDFF-BE6766BACB11}">
      <dgm:prSet phldrT="[Texto]" custT="1"/>
      <dgm:spPr>
        <a:solidFill>
          <a:srgbClr val="337D76"/>
        </a:solidFill>
      </dgm:spPr>
      <dgm:t>
        <a:bodyPr/>
        <a:lstStyle/>
        <a:p>
          <a:r>
            <a:rPr lang="es-MX" sz="1400" b="1" dirty="0" smtClean="0"/>
            <a:t>Secretaria Administrativa</a:t>
          </a:r>
          <a:endParaRPr lang="es-MX" sz="1400" b="1" dirty="0"/>
        </a:p>
      </dgm:t>
    </dgm:pt>
    <dgm:pt modelId="{FA593CF4-545C-407D-91DE-AFB72D6FEED5}" type="parTrans" cxnId="{C8B4B9EE-8471-4BFD-B758-5133F4669ABF}">
      <dgm:prSet/>
      <dgm:spPr/>
      <dgm:t>
        <a:bodyPr/>
        <a:lstStyle/>
        <a:p>
          <a:endParaRPr lang="es-MX" sz="2400"/>
        </a:p>
      </dgm:t>
    </dgm:pt>
    <dgm:pt modelId="{A0169DAB-E497-4D11-AC09-35F188C37392}" type="sibTrans" cxnId="{C8B4B9EE-8471-4BFD-B758-5133F4669ABF}">
      <dgm:prSet/>
      <dgm:spPr/>
      <dgm:t>
        <a:bodyPr/>
        <a:lstStyle/>
        <a:p>
          <a:endParaRPr lang="es-MX" sz="2400"/>
        </a:p>
      </dgm:t>
    </dgm:pt>
    <dgm:pt modelId="{18139D0E-2EC1-49BF-A020-FC9E4397D181}">
      <dgm:prSet phldrT="[Texto]" custT="1"/>
      <dgm:spPr>
        <a:solidFill>
          <a:srgbClr val="337D76"/>
        </a:solidFill>
      </dgm:spPr>
      <dgm:t>
        <a:bodyPr/>
        <a:lstStyle/>
        <a:p>
          <a:r>
            <a:rPr lang="es-MX" sz="1400" b="1" dirty="0" smtClean="0"/>
            <a:t>Coordinación de Finanzas</a:t>
          </a:r>
          <a:endParaRPr lang="es-MX" sz="1400" b="1" dirty="0"/>
        </a:p>
      </dgm:t>
    </dgm:pt>
    <dgm:pt modelId="{583C0257-F0D1-47CA-B307-4162F0AAF2A4}" type="parTrans" cxnId="{285A8120-A5FD-4551-8F9F-7740DAED7A39}">
      <dgm:prSet/>
      <dgm:spPr/>
      <dgm:t>
        <a:bodyPr/>
        <a:lstStyle/>
        <a:p>
          <a:endParaRPr lang="es-MX" sz="2400"/>
        </a:p>
      </dgm:t>
    </dgm:pt>
    <dgm:pt modelId="{8F996AA9-1805-4761-AAB5-D4D763783765}" type="sibTrans" cxnId="{285A8120-A5FD-4551-8F9F-7740DAED7A39}">
      <dgm:prSet/>
      <dgm:spPr/>
      <dgm:t>
        <a:bodyPr/>
        <a:lstStyle/>
        <a:p>
          <a:endParaRPr lang="es-MX" sz="2400"/>
        </a:p>
      </dgm:t>
    </dgm:pt>
    <dgm:pt modelId="{C0A059F5-137F-4D47-B4AB-126CF2DBC5B1}">
      <dgm:prSet phldrT="[Texto]" custT="1"/>
      <dgm:spPr>
        <a:solidFill>
          <a:srgbClr val="337D76"/>
        </a:solidFill>
      </dgm:spPr>
      <dgm:t>
        <a:bodyPr/>
        <a:lstStyle/>
        <a:p>
          <a:r>
            <a:rPr lang="es-MX" sz="1400" b="1" dirty="0" smtClean="0"/>
            <a:t>Secretaría Académica </a:t>
          </a:r>
          <a:endParaRPr lang="es-MX" sz="1400" b="1" dirty="0"/>
        </a:p>
      </dgm:t>
    </dgm:pt>
    <dgm:pt modelId="{C866229A-8271-4293-AC9A-E6032B1082BF}" type="parTrans" cxnId="{E67432C1-8EEE-423A-A3F4-BCEC77A9538B}">
      <dgm:prSet/>
      <dgm:spPr/>
      <dgm:t>
        <a:bodyPr/>
        <a:lstStyle/>
        <a:p>
          <a:endParaRPr lang="es-MX" sz="2400"/>
        </a:p>
      </dgm:t>
    </dgm:pt>
    <dgm:pt modelId="{3AEA48F5-A6D2-4A63-A7D4-B595C73D6E30}" type="sibTrans" cxnId="{E67432C1-8EEE-423A-A3F4-BCEC77A9538B}">
      <dgm:prSet/>
      <dgm:spPr/>
      <dgm:t>
        <a:bodyPr/>
        <a:lstStyle/>
        <a:p>
          <a:endParaRPr lang="es-MX" sz="2400"/>
        </a:p>
      </dgm:t>
    </dgm:pt>
    <dgm:pt modelId="{041B1009-B958-469C-B3A7-6CCB4AD8F0AA}">
      <dgm:prSet custT="1"/>
      <dgm:spPr>
        <a:solidFill>
          <a:srgbClr val="337D76"/>
        </a:solidFill>
      </dgm:spPr>
      <dgm:t>
        <a:bodyPr/>
        <a:lstStyle/>
        <a:p>
          <a:r>
            <a:rPr lang="es-MX" sz="1400" b="1" dirty="0" smtClean="0"/>
            <a:t>Coordinación de Servicios Generales</a:t>
          </a:r>
          <a:endParaRPr lang="es-MX" sz="1400" b="1" dirty="0"/>
        </a:p>
      </dgm:t>
    </dgm:pt>
    <dgm:pt modelId="{7984C6C0-A923-41E2-BBB4-95DF15EBD1BC}" type="parTrans" cxnId="{27E06970-B670-437B-BCA4-97701300FB7E}">
      <dgm:prSet/>
      <dgm:spPr/>
      <dgm:t>
        <a:bodyPr/>
        <a:lstStyle/>
        <a:p>
          <a:endParaRPr lang="es-MX" sz="2400"/>
        </a:p>
      </dgm:t>
    </dgm:pt>
    <dgm:pt modelId="{5421A941-B841-4FE8-B6EE-F9F623B0D824}" type="sibTrans" cxnId="{27E06970-B670-437B-BCA4-97701300FB7E}">
      <dgm:prSet/>
      <dgm:spPr/>
      <dgm:t>
        <a:bodyPr/>
        <a:lstStyle/>
        <a:p>
          <a:endParaRPr lang="es-MX" sz="2400"/>
        </a:p>
      </dgm:t>
    </dgm:pt>
    <dgm:pt modelId="{A57072DA-73D5-40E9-891C-5431FD752340}">
      <dgm:prSet custT="1"/>
      <dgm:spPr>
        <a:solidFill>
          <a:srgbClr val="337D76"/>
        </a:solidFill>
      </dgm:spPr>
      <dgm:t>
        <a:bodyPr/>
        <a:lstStyle/>
        <a:p>
          <a:r>
            <a:rPr lang="es-MX" sz="1400" b="1" dirty="0" smtClean="0"/>
            <a:t>Coordinación de Control Escolar </a:t>
          </a:r>
          <a:endParaRPr lang="es-MX" sz="1400" b="1" dirty="0"/>
        </a:p>
      </dgm:t>
    </dgm:pt>
    <dgm:pt modelId="{0DB44819-C63E-45E4-ACC4-DC56FEC2706E}" type="parTrans" cxnId="{593254BB-B6D5-4695-A25F-5203EEDCE98C}">
      <dgm:prSet/>
      <dgm:spPr/>
      <dgm:t>
        <a:bodyPr/>
        <a:lstStyle/>
        <a:p>
          <a:endParaRPr lang="es-MX" sz="2400"/>
        </a:p>
      </dgm:t>
    </dgm:pt>
    <dgm:pt modelId="{17E50631-8AEC-4917-B202-5F624AEB6539}" type="sibTrans" cxnId="{593254BB-B6D5-4695-A25F-5203EEDCE98C}">
      <dgm:prSet/>
      <dgm:spPr/>
      <dgm:t>
        <a:bodyPr/>
        <a:lstStyle/>
        <a:p>
          <a:endParaRPr lang="es-MX" sz="2400"/>
        </a:p>
      </dgm:t>
    </dgm:pt>
    <dgm:pt modelId="{FF311667-658E-46B6-A0A9-566B5CB24581}">
      <dgm:prSet custT="1"/>
      <dgm:spPr>
        <a:solidFill>
          <a:srgbClr val="337D76"/>
        </a:solidFill>
      </dgm:spPr>
      <dgm:t>
        <a:bodyPr/>
        <a:lstStyle/>
        <a:p>
          <a:r>
            <a:rPr lang="es-MX" sz="1400" b="1" dirty="0" smtClean="0"/>
            <a:t>Coordinación de Investigación y Posgrado </a:t>
          </a:r>
          <a:endParaRPr lang="es-MX" sz="1400" b="1" dirty="0"/>
        </a:p>
      </dgm:t>
    </dgm:pt>
    <dgm:pt modelId="{27A5C94B-ABC4-40D3-81DC-840F6D08C33B}" type="parTrans" cxnId="{A2E7B85F-01F9-460C-9805-6C0A1C5828FB}">
      <dgm:prSet/>
      <dgm:spPr/>
      <dgm:t>
        <a:bodyPr/>
        <a:lstStyle/>
        <a:p>
          <a:endParaRPr lang="es-MX" sz="2400"/>
        </a:p>
      </dgm:t>
    </dgm:pt>
    <dgm:pt modelId="{6C83D443-7FED-413B-836C-62E1275625B7}" type="sibTrans" cxnId="{A2E7B85F-01F9-460C-9805-6C0A1C5828FB}">
      <dgm:prSet/>
      <dgm:spPr/>
      <dgm:t>
        <a:bodyPr/>
        <a:lstStyle/>
        <a:p>
          <a:endParaRPr lang="es-MX" sz="2400"/>
        </a:p>
      </dgm:t>
    </dgm:pt>
    <dgm:pt modelId="{6349AF64-67F1-4CCB-92CB-5CADCEB2C7CD}" type="pres">
      <dgm:prSet presAssocID="{38BFC639-EA1C-40F1-9B88-7D846425649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81BD25E-6CD8-4B54-BB30-F31B1AE422AD}" type="pres">
      <dgm:prSet presAssocID="{BE839DCA-5B23-4D5B-923B-2ED5794BDFCA}" presName="centerShape" presStyleLbl="node0" presStyleIdx="0" presStyleCnt="1" custScaleX="117577" custScaleY="117577"/>
      <dgm:spPr/>
      <dgm:t>
        <a:bodyPr/>
        <a:lstStyle/>
        <a:p>
          <a:endParaRPr lang="es-MX"/>
        </a:p>
      </dgm:t>
    </dgm:pt>
    <dgm:pt modelId="{BFA72813-E228-4293-B424-8C961705CA6B}" type="pres">
      <dgm:prSet presAssocID="{4D54C4B5-3AA0-47EF-9BB9-A0176462CCD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9DAF9C1-A675-4846-9D2B-CDC341F53C31}" type="pres">
      <dgm:prSet presAssocID="{4D54C4B5-3AA0-47EF-9BB9-A0176462CCD4}" presName="dummy" presStyleCnt="0"/>
      <dgm:spPr/>
      <dgm:t>
        <a:bodyPr/>
        <a:lstStyle/>
        <a:p>
          <a:endParaRPr lang="es-MX"/>
        </a:p>
      </dgm:t>
    </dgm:pt>
    <dgm:pt modelId="{00728374-3580-4699-B1C8-FEF081A2A279}" type="pres">
      <dgm:prSet presAssocID="{AA0F68A0-10AD-44AA-B21D-B5E81E567B71}" presName="sibTrans" presStyleLbl="sibTrans2D1" presStyleIdx="0" presStyleCnt="7"/>
      <dgm:spPr/>
      <dgm:t>
        <a:bodyPr/>
        <a:lstStyle/>
        <a:p>
          <a:endParaRPr lang="es-MX"/>
        </a:p>
      </dgm:t>
    </dgm:pt>
    <dgm:pt modelId="{7C03FAAE-BC59-4D2B-B096-35020C39EF2A}" type="pres">
      <dgm:prSet presAssocID="{B0C0319A-318B-47E4-BDFF-BE6766BACB11}" presName="node" presStyleLbl="node1" presStyleIdx="1" presStyleCnt="7" custScaleX="104749" custScaleY="10891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B4E476-6320-4FF8-A6F0-629AD741B59D}" type="pres">
      <dgm:prSet presAssocID="{B0C0319A-318B-47E4-BDFF-BE6766BACB11}" presName="dummy" presStyleCnt="0"/>
      <dgm:spPr/>
      <dgm:t>
        <a:bodyPr/>
        <a:lstStyle/>
        <a:p>
          <a:endParaRPr lang="es-MX"/>
        </a:p>
      </dgm:t>
    </dgm:pt>
    <dgm:pt modelId="{04A53E37-89FD-4026-9BCD-5F00704A7A87}" type="pres">
      <dgm:prSet presAssocID="{A0169DAB-E497-4D11-AC09-35F188C37392}" presName="sibTrans" presStyleLbl="sibTrans2D1" presStyleIdx="1" presStyleCnt="7"/>
      <dgm:spPr/>
      <dgm:t>
        <a:bodyPr/>
        <a:lstStyle/>
        <a:p>
          <a:endParaRPr lang="es-MX"/>
        </a:p>
      </dgm:t>
    </dgm:pt>
    <dgm:pt modelId="{7F4BA2D2-A0FC-46E3-8398-92AD5F029816}" type="pres">
      <dgm:prSet presAssocID="{FF311667-658E-46B6-A0A9-566B5CB2458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3F781B-62FD-4A38-9F5F-B51B19AB1B5E}" type="pres">
      <dgm:prSet presAssocID="{FF311667-658E-46B6-A0A9-566B5CB24581}" presName="dummy" presStyleCnt="0"/>
      <dgm:spPr/>
      <dgm:t>
        <a:bodyPr/>
        <a:lstStyle/>
        <a:p>
          <a:endParaRPr lang="es-MX"/>
        </a:p>
      </dgm:t>
    </dgm:pt>
    <dgm:pt modelId="{9314DA3B-9D8B-45E5-9613-7F598BC8FD31}" type="pres">
      <dgm:prSet presAssocID="{6C83D443-7FED-413B-836C-62E1275625B7}" presName="sibTrans" presStyleLbl="sibTrans2D1" presStyleIdx="2" presStyleCnt="7"/>
      <dgm:spPr/>
      <dgm:t>
        <a:bodyPr/>
        <a:lstStyle/>
        <a:p>
          <a:endParaRPr lang="es-MX"/>
        </a:p>
      </dgm:t>
    </dgm:pt>
    <dgm:pt modelId="{3ED01B50-76E3-45AD-8D6B-B8FDA0F5587E}" type="pres">
      <dgm:prSet presAssocID="{A57072DA-73D5-40E9-891C-5431FD75234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88CE339-3493-4E2A-8F94-BBEF61E5259A}" type="pres">
      <dgm:prSet presAssocID="{A57072DA-73D5-40E9-891C-5431FD752340}" presName="dummy" presStyleCnt="0"/>
      <dgm:spPr/>
      <dgm:t>
        <a:bodyPr/>
        <a:lstStyle/>
        <a:p>
          <a:endParaRPr lang="es-MX"/>
        </a:p>
      </dgm:t>
    </dgm:pt>
    <dgm:pt modelId="{0DC28F3C-73DB-4FC8-ADD6-08186C5B3F59}" type="pres">
      <dgm:prSet presAssocID="{17E50631-8AEC-4917-B202-5F624AEB6539}" presName="sibTrans" presStyleLbl="sibTrans2D1" presStyleIdx="3" presStyleCnt="7"/>
      <dgm:spPr/>
      <dgm:t>
        <a:bodyPr/>
        <a:lstStyle/>
        <a:p>
          <a:endParaRPr lang="es-MX"/>
        </a:p>
      </dgm:t>
    </dgm:pt>
    <dgm:pt modelId="{7A2A004B-8339-4438-A87F-2D2A1C3CF843}" type="pres">
      <dgm:prSet presAssocID="{041B1009-B958-469C-B3A7-6CCB4AD8F0A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37BFF9-25C0-4B5B-BFF6-2D209A533964}" type="pres">
      <dgm:prSet presAssocID="{041B1009-B958-469C-B3A7-6CCB4AD8F0AA}" presName="dummy" presStyleCnt="0"/>
      <dgm:spPr/>
      <dgm:t>
        <a:bodyPr/>
        <a:lstStyle/>
        <a:p>
          <a:endParaRPr lang="es-MX"/>
        </a:p>
      </dgm:t>
    </dgm:pt>
    <dgm:pt modelId="{F8659C1A-65A0-48D9-A4F5-FF84D58E6CB2}" type="pres">
      <dgm:prSet presAssocID="{5421A941-B841-4FE8-B6EE-F9F623B0D824}" presName="sibTrans" presStyleLbl="sibTrans2D1" presStyleIdx="4" presStyleCnt="7"/>
      <dgm:spPr/>
      <dgm:t>
        <a:bodyPr/>
        <a:lstStyle/>
        <a:p>
          <a:endParaRPr lang="es-MX"/>
        </a:p>
      </dgm:t>
    </dgm:pt>
    <dgm:pt modelId="{293C9FCC-4707-46C9-8710-002B4D2E508E}" type="pres">
      <dgm:prSet presAssocID="{18139D0E-2EC1-49BF-A020-FC9E4397D18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5AAFDD-88FA-4F40-952A-193743B750F2}" type="pres">
      <dgm:prSet presAssocID="{18139D0E-2EC1-49BF-A020-FC9E4397D181}" presName="dummy" presStyleCnt="0"/>
      <dgm:spPr/>
      <dgm:t>
        <a:bodyPr/>
        <a:lstStyle/>
        <a:p>
          <a:endParaRPr lang="es-MX"/>
        </a:p>
      </dgm:t>
    </dgm:pt>
    <dgm:pt modelId="{72A27E48-9050-4927-AEC8-69A7E25C8F4A}" type="pres">
      <dgm:prSet presAssocID="{8F996AA9-1805-4761-AAB5-D4D763783765}" presName="sibTrans" presStyleLbl="sibTrans2D1" presStyleIdx="5" presStyleCnt="7"/>
      <dgm:spPr/>
      <dgm:t>
        <a:bodyPr/>
        <a:lstStyle/>
        <a:p>
          <a:endParaRPr lang="es-MX"/>
        </a:p>
      </dgm:t>
    </dgm:pt>
    <dgm:pt modelId="{A518BBC8-F7D1-481F-8466-06B1F72685A0}" type="pres">
      <dgm:prSet presAssocID="{C0A059F5-137F-4D47-B4AB-126CF2DBC5B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8FB9693-1A0D-41E9-ADB7-F6122FC4B74E}" type="pres">
      <dgm:prSet presAssocID="{C0A059F5-137F-4D47-B4AB-126CF2DBC5B1}" presName="dummy" presStyleCnt="0"/>
      <dgm:spPr/>
      <dgm:t>
        <a:bodyPr/>
        <a:lstStyle/>
        <a:p>
          <a:endParaRPr lang="es-MX"/>
        </a:p>
      </dgm:t>
    </dgm:pt>
    <dgm:pt modelId="{E4A43DE2-34A3-4069-90B7-6221A3995389}" type="pres">
      <dgm:prSet presAssocID="{3AEA48F5-A6D2-4A63-A7D4-B595C73D6E30}" presName="sibTrans" presStyleLbl="sibTrans2D1" presStyleIdx="6" presStyleCnt="7"/>
      <dgm:spPr/>
      <dgm:t>
        <a:bodyPr/>
        <a:lstStyle/>
        <a:p>
          <a:endParaRPr lang="es-MX"/>
        </a:p>
      </dgm:t>
    </dgm:pt>
  </dgm:ptLst>
  <dgm:cxnLst>
    <dgm:cxn modelId="{A2E7B85F-01F9-460C-9805-6C0A1C5828FB}" srcId="{BE839DCA-5B23-4D5B-923B-2ED5794BDFCA}" destId="{FF311667-658E-46B6-A0A9-566B5CB24581}" srcOrd="2" destOrd="0" parTransId="{27A5C94B-ABC4-40D3-81DC-840F6D08C33B}" sibTransId="{6C83D443-7FED-413B-836C-62E1275625B7}"/>
    <dgm:cxn modelId="{5EBAF7F7-6AA3-4EC4-9C43-B6E3090EC048}" type="presOf" srcId="{041B1009-B958-469C-B3A7-6CCB4AD8F0AA}" destId="{7A2A004B-8339-4438-A87F-2D2A1C3CF843}" srcOrd="0" destOrd="0" presId="urn:microsoft.com/office/officeart/2005/8/layout/radial6"/>
    <dgm:cxn modelId="{DAEA11C9-DCCC-42D4-AF75-615C6C2B2BFB}" type="presOf" srcId="{AA0F68A0-10AD-44AA-B21D-B5E81E567B71}" destId="{00728374-3580-4699-B1C8-FEF081A2A279}" srcOrd="0" destOrd="0" presId="urn:microsoft.com/office/officeart/2005/8/layout/radial6"/>
    <dgm:cxn modelId="{AFE0210F-1DAC-4F4A-97E1-E88CD5BA70F4}" type="presOf" srcId="{A57072DA-73D5-40E9-891C-5431FD752340}" destId="{3ED01B50-76E3-45AD-8D6B-B8FDA0F5587E}" srcOrd="0" destOrd="0" presId="urn:microsoft.com/office/officeart/2005/8/layout/radial6"/>
    <dgm:cxn modelId="{03F4684E-23AD-4103-B98D-FD7D2B00E066}" type="presOf" srcId="{6C83D443-7FED-413B-836C-62E1275625B7}" destId="{9314DA3B-9D8B-45E5-9613-7F598BC8FD31}" srcOrd="0" destOrd="0" presId="urn:microsoft.com/office/officeart/2005/8/layout/radial6"/>
    <dgm:cxn modelId="{E67432C1-8EEE-423A-A3F4-BCEC77A9538B}" srcId="{BE839DCA-5B23-4D5B-923B-2ED5794BDFCA}" destId="{C0A059F5-137F-4D47-B4AB-126CF2DBC5B1}" srcOrd="6" destOrd="0" parTransId="{C866229A-8271-4293-AC9A-E6032B1082BF}" sibTransId="{3AEA48F5-A6D2-4A63-A7D4-B595C73D6E30}"/>
    <dgm:cxn modelId="{E25F79DA-4BA1-4744-BDA2-D03B6E67B83D}" srcId="{38BFC639-EA1C-40F1-9B88-7D8464256499}" destId="{BE839DCA-5B23-4D5B-923B-2ED5794BDFCA}" srcOrd="0" destOrd="0" parTransId="{63277D95-38E9-4E9F-B1E4-D4CAECC1CD9C}" sibTransId="{C7B7A205-4C4B-400E-90C2-CE3CBC19588C}"/>
    <dgm:cxn modelId="{A3CC864E-FD66-4F00-A19A-0501AD9ECE1B}" type="presOf" srcId="{3AEA48F5-A6D2-4A63-A7D4-B595C73D6E30}" destId="{E4A43DE2-34A3-4069-90B7-6221A3995389}" srcOrd="0" destOrd="0" presId="urn:microsoft.com/office/officeart/2005/8/layout/radial6"/>
    <dgm:cxn modelId="{23057E32-909C-4C70-B35F-329C4E75F587}" type="presOf" srcId="{8F996AA9-1805-4761-AAB5-D4D763783765}" destId="{72A27E48-9050-4927-AEC8-69A7E25C8F4A}" srcOrd="0" destOrd="0" presId="urn:microsoft.com/office/officeart/2005/8/layout/radial6"/>
    <dgm:cxn modelId="{B5BC73FA-B027-4442-B19C-941D91409D6F}" type="presOf" srcId="{4D54C4B5-3AA0-47EF-9BB9-A0176462CCD4}" destId="{BFA72813-E228-4293-B424-8C961705CA6B}" srcOrd="0" destOrd="0" presId="urn:microsoft.com/office/officeart/2005/8/layout/radial6"/>
    <dgm:cxn modelId="{27E06970-B670-437B-BCA4-97701300FB7E}" srcId="{BE839DCA-5B23-4D5B-923B-2ED5794BDFCA}" destId="{041B1009-B958-469C-B3A7-6CCB4AD8F0AA}" srcOrd="4" destOrd="0" parTransId="{7984C6C0-A923-41E2-BBB4-95DF15EBD1BC}" sibTransId="{5421A941-B841-4FE8-B6EE-F9F623B0D824}"/>
    <dgm:cxn modelId="{15B367BC-42BA-4E1E-8A33-00C324479A63}" type="presOf" srcId="{BE839DCA-5B23-4D5B-923B-2ED5794BDFCA}" destId="{D81BD25E-6CD8-4B54-BB30-F31B1AE422AD}" srcOrd="0" destOrd="0" presId="urn:microsoft.com/office/officeart/2005/8/layout/radial6"/>
    <dgm:cxn modelId="{BDD11706-EB61-40F0-B2B0-667E65DEBD0E}" type="presOf" srcId="{B0C0319A-318B-47E4-BDFF-BE6766BACB11}" destId="{7C03FAAE-BC59-4D2B-B096-35020C39EF2A}" srcOrd="0" destOrd="0" presId="urn:microsoft.com/office/officeart/2005/8/layout/radial6"/>
    <dgm:cxn modelId="{9809C5D6-040E-4FC7-A292-06E29A01F7CD}" type="presOf" srcId="{17E50631-8AEC-4917-B202-5F624AEB6539}" destId="{0DC28F3C-73DB-4FC8-ADD6-08186C5B3F59}" srcOrd="0" destOrd="0" presId="urn:microsoft.com/office/officeart/2005/8/layout/radial6"/>
    <dgm:cxn modelId="{18C2F60D-3566-4507-B015-7F1487EF3007}" srcId="{BE839DCA-5B23-4D5B-923B-2ED5794BDFCA}" destId="{4D54C4B5-3AA0-47EF-9BB9-A0176462CCD4}" srcOrd="0" destOrd="0" parTransId="{6C0E7482-61EA-4C54-B9A0-A2AB59AA0186}" sibTransId="{AA0F68A0-10AD-44AA-B21D-B5E81E567B71}"/>
    <dgm:cxn modelId="{C8B4B9EE-8471-4BFD-B758-5133F4669ABF}" srcId="{BE839DCA-5B23-4D5B-923B-2ED5794BDFCA}" destId="{B0C0319A-318B-47E4-BDFF-BE6766BACB11}" srcOrd="1" destOrd="0" parTransId="{FA593CF4-545C-407D-91DE-AFB72D6FEED5}" sibTransId="{A0169DAB-E497-4D11-AC09-35F188C37392}"/>
    <dgm:cxn modelId="{593254BB-B6D5-4695-A25F-5203EEDCE98C}" srcId="{BE839DCA-5B23-4D5B-923B-2ED5794BDFCA}" destId="{A57072DA-73D5-40E9-891C-5431FD752340}" srcOrd="3" destOrd="0" parTransId="{0DB44819-C63E-45E4-ACC4-DC56FEC2706E}" sibTransId="{17E50631-8AEC-4917-B202-5F624AEB6539}"/>
    <dgm:cxn modelId="{C5675F01-F85B-4EDA-9960-8F069AC3F2F0}" type="presOf" srcId="{18139D0E-2EC1-49BF-A020-FC9E4397D181}" destId="{293C9FCC-4707-46C9-8710-002B4D2E508E}" srcOrd="0" destOrd="0" presId="urn:microsoft.com/office/officeart/2005/8/layout/radial6"/>
    <dgm:cxn modelId="{285A8120-A5FD-4551-8F9F-7740DAED7A39}" srcId="{BE839DCA-5B23-4D5B-923B-2ED5794BDFCA}" destId="{18139D0E-2EC1-49BF-A020-FC9E4397D181}" srcOrd="5" destOrd="0" parTransId="{583C0257-F0D1-47CA-B307-4162F0AAF2A4}" sibTransId="{8F996AA9-1805-4761-AAB5-D4D763783765}"/>
    <dgm:cxn modelId="{9112E6CD-B647-43D2-BA3A-35F93F069EF7}" type="presOf" srcId="{A0169DAB-E497-4D11-AC09-35F188C37392}" destId="{04A53E37-89FD-4026-9BCD-5F00704A7A87}" srcOrd="0" destOrd="0" presId="urn:microsoft.com/office/officeart/2005/8/layout/radial6"/>
    <dgm:cxn modelId="{1FEEAFC8-C92C-4281-84B9-801976984859}" type="presOf" srcId="{5421A941-B841-4FE8-B6EE-F9F623B0D824}" destId="{F8659C1A-65A0-48D9-A4F5-FF84D58E6CB2}" srcOrd="0" destOrd="0" presId="urn:microsoft.com/office/officeart/2005/8/layout/radial6"/>
    <dgm:cxn modelId="{5CBBAE4A-3D4E-4F69-8C48-EB63E9EEC1A0}" type="presOf" srcId="{FF311667-658E-46B6-A0A9-566B5CB24581}" destId="{7F4BA2D2-A0FC-46E3-8398-92AD5F029816}" srcOrd="0" destOrd="0" presId="urn:microsoft.com/office/officeart/2005/8/layout/radial6"/>
    <dgm:cxn modelId="{C4482898-96BC-481F-ABE6-7620B604543E}" type="presOf" srcId="{C0A059F5-137F-4D47-B4AB-126CF2DBC5B1}" destId="{A518BBC8-F7D1-481F-8466-06B1F72685A0}" srcOrd="0" destOrd="0" presId="urn:microsoft.com/office/officeart/2005/8/layout/radial6"/>
    <dgm:cxn modelId="{0448D92D-2DF9-46C1-9D64-65684F1E8E0B}" type="presOf" srcId="{38BFC639-EA1C-40F1-9B88-7D8464256499}" destId="{6349AF64-67F1-4CCB-92CB-5CADCEB2C7CD}" srcOrd="0" destOrd="0" presId="urn:microsoft.com/office/officeart/2005/8/layout/radial6"/>
    <dgm:cxn modelId="{5E5C199E-3948-4016-9230-469BFFA24B31}" type="presParOf" srcId="{6349AF64-67F1-4CCB-92CB-5CADCEB2C7CD}" destId="{D81BD25E-6CD8-4B54-BB30-F31B1AE422AD}" srcOrd="0" destOrd="0" presId="urn:microsoft.com/office/officeart/2005/8/layout/radial6"/>
    <dgm:cxn modelId="{F2B70AEE-2954-47DA-8C85-179DB9302557}" type="presParOf" srcId="{6349AF64-67F1-4CCB-92CB-5CADCEB2C7CD}" destId="{BFA72813-E228-4293-B424-8C961705CA6B}" srcOrd="1" destOrd="0" presId="urn:microsoft.com/office/officeart/2005/8/layout/radial6"/>
    <dgm:cxn modelId="{1CB98225-307F-4997-8B15-7288548B2A9B}" type="presParOf" srcId="{6349AF64-67F1-4CCB-92CB-5CADCEB2C7CD}" destId="{B9DAF9C1-A675-4846-9D2B-CDC341F53C31}" srcOrd="2" destOrd="0" presId="urn:microsoft.com/office/officeart/2005/8/layout/radial6"/>
    <dgm:cxn modelId="{DBCB416D-75CB-4316-AA22-E0F213CABCAD}" type="presParOf" srcId="{6349AF64-67F1-4CCB-92CB-5CADCEB2C7CD}" destId="{00728374-3580-4699-B1C8-FEF081A2A279}" srcOrd="3" destOrd="0" presId="urn:microsoft.com/office/officeart/2005/8/layout/radial6"/>
    <dgm:cxn modelId="{C0B675B5-2F99-483E-84AB-36DCA50B4F13}" type="presParOf" srcId="{6349AF64-67F1-4CCB-92CB-5CADCEB2C7CD}" destId="{7C03FAAE-BC59-4D2B-B096-35020C39EF2A}" srcOrd="4" destOrd="0" presId="urn:microsoft.com/office/officeart/2005/8/layout/radial6"/>
    <dgm:cxn modelId="{3B05E66A-F9A4-41B9-B0B8-FFA122C1C748}" type="presParOf" srcId="{6349AF64-67F1-4CCB-92CB-5CADCEB2C7CD}" destId="{66B4E476-6320-4FF8-A6F0-629AD741B59D}" srcOrd="5" destOrd="0" presId="urn:microsoft.com/office/officeart/2005/8/layout/radial6"/>
    <dgm:cxn modelId="{E54D34EB-C58D-4385-8CB5-95594AC4E55B}" type="presParOf" srcId="{6349AF64-67F1-4CCB-92CB-5CADCEB2C7CD}" destId="{04A53E37-89FD-4026-9BCD-5F00704A7A87}" srcOrd="6" destOrd="0" presId="urn:microsoft.com/office/officeart/2005/8/layout/radial6"/>
    <dgm:cxn modelId="{55E73B62-2543-4133-8388-6DD15E875CF6}" type="presParOf" srcId="{6349AF64-67F1-4CCB-92CB-5CADCEB2C7CD}" destId="{7F4BA2D2-A0FC-46E3-8398-92AD5F029816}" srcOrd="7" destOrd="0" presId="urn:microsoft.com/office/officeart/2005/8/layout/radial6"/>
    <dgm:cxn modelId="{CBE2EC03-3E11-41FB-9B48-CE790E645080}" type="presParOf" srcId="{6349AF64-67F1-4CCB-92CB-5CADCEB2C7CD}" destId="{CF3F781B-62FD-4A38-9F5F-B51B19AB1B5E}" srcOrd="8" destOrd="0" presId="urn:microsoft.com/office/officeart/2005/8/layout/radial6"/>
    <dgm:cxn modelId="{902B5E84-5291-4C27-9CB0-912B600CA442}" type="presParOf" srcId="{6349AF64-67F1-4CCB-92CB-5CADCEB2C7CD}" destId="{9314DA3B-9D8B-45E5-9613-7F598BC8FD31}" srcOrd="9" destOrd="0" presId="urn:microsoft.com/office/officeart/2005/8/layout/radial6"/>
    <dgm:cxn modelId="{1944736D-C3CB-4D65-A959-70CFA9F03706}" type="presParOf" srcId="{6349AF64-67F1-4CCB-92CB-5CADCEB2C7CD}" destId="{3ED01B50-76E3-45AD-8D6B-B8FDA0F5587E}" srcOrd="10" destOrd="0" presId="urn:microsoft.com/office/officeart/2005/8/layout/radial6"/>
    <dgm:cxn modelId="{D0CECB0F-AF4C-4213-AA7D-7E5A295C0690}" type="presParOf" srcId="{6349AF64-67F1-4CCB-92CB-5CADCEB2C7CD}" destId="{C88CE339-3493-4E2A-8F94-BBEF61E5259A}" srcOrd="11" destOrd="0" presId="urn:microsoft.com/office/officeart/2005/8/layout/radial6"/>
    <dgm:cxn modelId="{3ADC302A-B055-40F0-AE9A-AB92D616948B}" type="presParOf" srcId="{6349AF64-67F1-4CCB-92CB-5CADCEB2C7CD}" destId="{0DC28F3C-73DB-4FC8-ADD6-08186C5B3F59}" srcOrd="12" destOrd="0" presId="urn:microsoft.com/office/officeart/2005/8/layout/radial6"/>
    <dgm:cxn modelId="{8985A303-C319-4FAA-A4CD-64956A1B0D20}" type="presParOf" srcId="{6349AF64-67F1-4CCB-92CB-5CADCEB2C7CD}" destId="{7A2A004B-8339-4438-A87F-2D2A1C3CF843}" srcOrd="13" destOrd="0" presId="urn:microsoft.com/office/officeart/2005/8/layout/radial6"/>
    <dgm:cxn modelId="{5348D9F2-EE3F-4F2C-9E9E-245DE4E015BF}" type="presParOf" srcId="{6349AF64-67F1-4CCB-92CB-5CADCEB2C7CD}" destId="{A137BFF9-25C0-4B5B-BFF6-2D209A533964}" srcOrd="14" destOrd="0" presId="urn:microsoft.com/office/officeart/2005/8/layout/radial6"/>
    <dgm:cxn modelId="{F696F1FB-4269-412D-A07A-46A21B98B2A8}" type="presParOf" srcId="{6349AF64-67F1-4CCB-92CB-5CADCEB2C7CD}" destId="{F8659C1A-65A0-48D9-A4F5-FF84D58E6CB2}" srcOrd="15" destOrd="0" presId="urn:microsoft.com/office/officeart/2005/8/layout/radial6"/>
    <dgm:cxn modelId="{F1BF0A02-1A85-4C90-80E5-7B4B94D5595E}" type="presParOf" srcId="{6349AF64-67F1-4CCB-92CB-5CADCEB2C7CD}" destId="{293C9FCC-4707-46C9-8710-002B4D2E508E}" srcOrd="16" destOrd="0" presId="urn:microsoft.com/office/officeart/2005/8/layout/radial6"/>
    <dgm:cxn modelId="{82324FD7-F273-428F-B38D-7B0B9AE95332}" type="presParOf" srcId="{6349AF64-67F1-4CCB-92CB-5CADCEB2C7CD}" destId="{BF5AAFDD-88FA-4F40-952A-193743B750F2}" srcOrd="17" destOrd="0" presId="urn:microsoft.com/office/officeart/2005/8/layout/radial6"/>
    <dgm:cxn modelId="{33F0F5D7-DB6F-443E-A914-D8ABE54FF3F1}" type="presParOf" srcId="{6349AF64-67F1-4CCB-92CB-5CADCEB2C7CD}" destId="{72A27E48-9050-4927-AEC8-69A7E25C8F4A}" srcOrd="18" destOrd="0" presId="urn:microsoft.com/office/officeart/2005/8/layout/radial6"/>
    <dgm:cxn modelId="{1D8B8812-88F0-42BA-AE3F-006039347E01}" type="presParOf" srcId="{6349AF64-67F1-4CCB-92CB-5CADCEB2C7CD}" destId="{A518BBC8-F7D1-481F-8466-06B1F72685A0}" srcOrd="19" destOrd="0" presId="urn:microsoft.com/office/officeart/2005/8/layout/radial6"/>
    <dgm:cxn modelId="{A54CCFB9-5591-4163-996A-AC8EB6C11BA8}" type="presParOf" srcId="{6349AF64-67F1-4CCB-92CB-5CADCEB2C7CD}" destId="{F8FB9693-1A0D-41E9-ADB7-F6122FC4B74E}" srcOrd="20" destOrd="0" presId="urn:microsoft.com/office/officeart/2005/8/layout/radial6"/>
    <dgm:cxn modelId="{80B2C414-13CB-4F4C-9886-8F041E0C77B5}" type="presParOf" srcId="{6349AF64-67F1-4CCB-92CB-5CADCEB2C7CD}" destId="{E4A43DE2-34A3-4069-90B7-6221A3995389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BA2C8-AC47-4E27-B37C-2FD67E4E8BA4}">
      <dsp:nvSpPr>
        <dsp:cNvPr id="0" name=""/>
        <dsp:cNvSpPr/>
      </dsp:nvSpPr>
      <dsp:spPr>
        <a:xfrm>
          <a:off x="898397" y="0"/>
          <a:ext cx="10181844" cy="6053328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30BF9-B57A-418C-9D7F-F84EA1218F11}">
      <dsp:nvSpPr>
        <dsp:cNvPr id="0" name=""/>
        <dsp:cNvSpPr/>
      </dsp:nvSpPr>
      <dsp:spPr>
        <a:xfrm>
          <a:off x="475" y="1815998"/>
          <a:ext cx="1434453" cy="2421331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Apertura  del sistema para reprogramación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PFCE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(DGESU)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70499" y="1886022"/>
        <a:ext cx="1294405" cy="2281283"/>
      </dsp:txXfrm>
    </dsp:sp>
    <dsp:sp modelId="{78475040-8240-400A-8B9F-EC6610E2A522}">
      <dsp:nvSpPr>
        <dsp:cNvPr id="0" name=""/>
        <dsp:cNvSpPr/>
      </dsp:nvSpPr>
      <dsp:spPr>
        <a:xfrm>
          <a:off x="1506651" y="1815998"/>
          <a:ext cx="1434453" cy="2421331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Primera reprogramación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</a:rPr>
            <a:t>(IES)</a:t>
          </a:r>
          <a:endParaRPr lang="es-MX" sz="1400" b="1" kern="1200" dirty="0">
            <a:solidFill>
              <a:schemeClr val="tx1"/>
            </a:solidFill>
          </a:endParaRPr>
        </a:p>
      </dsp:txBody>
      <dsp:txXfrm>
        <a:off x="1576675" y="1886022"/>
        <a:ext cx="1294405" cy="2281283"/>
      </dsp:txXfrm>
    </dsp:sp>
    <dsp:sp modelId="{97C0E7BB-6BA8-4474-8890-BAABACA5B970}">
      <dsp:nvSpPr>
        <dsp:cNvPr id="0" name=""/>
        <dsp:cNvSpPr/>
      </dsp:nvSpPr>
      <dsp:spPr>
        <a:xfrm>
          <a:off x="3012828" y="1815998"/>
          <a:ext cx="1434453" cy="2421331"/>
        </a:xfrm>
        <a:prstGeom prst="roundRect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Primer periodo de revisión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smtClean="0"/>
            <a:t>(</a:t>
          </a:r>
          <a:r>
            <a:rPr lang="es-MX" sz="1400" b="1" kern="1200" dirty="0" smtClean="0"/>
            <a:t>DGESU)</a:t>
          </a:r>
        </a:p>
      </dsp:txBody>
      <dsp:txXfrm>
        <a:off x="3082852" y="1886022"/>
        <a:ext cx="1294405" cy="2281283"/>
      </dsp:txXfrm>
    </dsp:sp>
    <dsp:sp modelId="{AC3BE966-AF88-436D-98EA-9BF3447CEF85}">
      <dsp:nvSpPr>
        <dsp:cNvPr id="0" name=""/>
        <dsp:cNvSpPr/>
      </dsp:nvSpPr>
      <dsp:spPr>
        <a:xfrm>
          <a:off x="4519004" y="1815998"/>
          <a:ext cx="1434453" cy="2421331"/>
        </a:xfrm>
        <a:prstGeom prst="roundRect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Primer periodo para atención de  observaciones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(IES)</a:t>
          </a:r>
        </a:p>
      </dsp:txBody>
      <dsp:txXfrm>
        <a:off x="4589028" y="1886022"/>
        <a:ext cx="1294405" cy="2281283"/>
      </dsp:txXfrm>
    </dsp:sp>
    <dsp:sp modelId="{8045026D-6F30-4696-9691-D3FF902534C0}">
      <dsp:nvSpPr>
        <dsp:cNvPr id="0" name=""/>
        <dsp:cNvSpPr/>
      </dsp:nvSpPr>
      <dsp:spPr>
        <a:xfrm>
          <a:off x="6025181" y="1815998"/>
          <a:ext cx="1434453" cy="2421331"/>
        </a:xfrm>
        <a:prstGeom prst="roundRect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Segundo periodo de revisión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(DGESU)</a:t>
          </a:r>
        </a:p>
      </dsp:txBody>
      <dsp:txXfrm>
        <a:off x="6095205" y="1886022"/>
        <a:ext cx="1294405" cy="2281283"/>
      </dsp:txXfrm>
    </dsp:sp>
    <dsp:sp modelId="{412536ED-8234-4317-B6E4-2D736F59CA86}">
      <dsp:nvSpPr>
        <dsp:cNvPr id="0" name=""/>
        <dsp:cNvSpPr/>
      </dsp:nvSpPr>
      <dsp:spPr>
        <a:xfrm>
          <a:off x="7531357" y="1815998"/>
          <a:ext cx="1434453" cy="2421331"/>
        </a:xfrm>
        <a:prstGeom prst="roundRect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Segundo periodo para atención de observaciones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(IES)</a:t>
          </a:r>
        </a:p>
      </dsp:txBody>
      <dsp:txXfrm>
        <a:off x="7601381" y="1886022"/>
        <a:ext cx="1294405" cy="2281283"/>
      </dsp:txXfrm>
    </dsp:sp>
    <dsp:sp modelId="{5C442962-41A9-4077-8298-1FC2AAD8D024}">
      <dsp:nvSpPr>
        <dsp:cNvPr id="0" name=""/>
        <dsp:cNvSpPr/>
      </dsp:nvSpPr>
      <dsp:spPr>
        <a:xfrm>
          <a:off x="9037534" y="1815998"/>
          <a:ext cx="1434453" cy="2421331"/>
        </a:xfrm>
        <a:prstGeom prst="roundRect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Tercer y ultimo periodo de revisión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(DGESU)</a:t>
          </a:r>
          <a:endParaRPr lang="es-MX" sz="1400" b="1" kern="1200" dirty="0"/>
        </a:p>
      </dsp:txBody>
      <dsp:txXfrm>
        <a:off x="9107558" y="1886022"/>
        <a:ext cx="1294405" cy="2281283"/>
      </dsp:txXfrm>
    </dsp:sp>
    <dsp:sp modelId="{CE849EEC-63AE-4E0D-9CB4-53C51241A6C0}">
      <dsp:nvSpPr>
        <dsp:cNvPr id="0" name=""/>
        <dsp:cNvSpPr/>
      </dsp:nvSpPr>
      <dsp:spPr>
        <a:xfrm>
          <a:off x="10543710" y="1815998"/>
          <a:ext cx="1434453" cy="2421331"/>
        </a:xfrm>
        <a:prstGeom prst="roundRect">
          <a:avLst/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Oficio de autorización del ejercicio de recursos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(DGESU)</a:t>
          </a:r>
          <a:endParaRPr lang="es-MX" sz="1400" b="1" kern="1200" dirty="0"/>
        </a:p>
      </dsp:txBody>
      <dsp:txXfrm>
        <a:off x="10613734" y="1886022"/>
        <a:ext cx="1294405" cy="22812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#1">
  <dgm:title val="Lista de fichas"/>
  <dgm:desc val="Se usa para mostrar bloques de información no secuencial o agrupados. Funciona bien con listas con una cantidad pequeña de texto de Nivel 1. El primer elemento de Nivel 2 se muestra junto al texto de Nivel 1. El resto de texto de Nivel 2 aparece debajo del texto de Nivel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7EC50E-77B7-4B58-9E65-2A1BD3AF014E}" type="datetimeFigureOut">
              <a:rPr lang="es-MX" smtClean="0"/>
              <a:t>28/10/2016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C29F94-3C5C-4822-B2DA-1195B7833F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196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D6BC5A-8066-406C-9F63-34D109005291}" type="slidenum">
              <a:rPr lang="es-MX" alt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s-MX" altLang="es-MX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1791417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D6BC5A-8066-406C-9F63-34D109005291}" type="slidenum">
              <a:rPr lang="es-MX" alt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s-MX" altLang="es-MX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altLang="es-MX" smtClean="0"/>
          </a:p>
        </p:txBody>
      </p:sp>
    </p:spTree>
    <p:extLst>
      <p:ext uri="{BB962C8B-B14F-4D97-AF65-F5344CB8AC3E}">
        <p14:creationId xmlns:p14="http://schemas.microsoft.com/office/powerpoint/2010/main" val="3483563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878C5-CB6D-478F-A662-0319C981F58B}" type="slidenum">
              <a:rPr lang="es-MX" smtClean="0">
                <a:solidFill>
                  <a:prstClr val="black"/>
                </a:solidFill>
              </a:rPr>
              <a:pPr/>
              <a:t>42</a:t>
            </a:fld>
            <a:endParaRPr lang="es-MX" smtClean="0">
              <a:solidFill>
                <a:prstClr val="black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10325" cy="3605212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377322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146EB2-97E7-4080-8645-870F41B40389}" type="slidenum">
              <a:rPr lang="es-MX" smtClean="0">
                <a:solidFill>
                  <a:prstClr val="black"/>
                </a:solidFill>
              </a:rPr>
              <a:pPr/>
              <a:t>43</a:t>
            </a:fld>
            <a:endParaRPr lang="es-MX" smtClean="0">
              <a:solidFill>
                <a:prstClr val="black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10325" cy="3605212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MX" dirty="0" smtClean="0"/>
              <a:t>Textos construidos</a:t>
            </a:r>
            <a:r>
              <a:rPr lang="es-MX" baseline="0" dirty="0" smtClean="0"/>
              <a:t> con base en el PDI vigente.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076288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92824-4C50-40B0-BDB8-1289539D450F}" type="slidenum">
              <a:rPr lang="es-MX" smtClean="0">
                <a:solidFill>
                  <a:prstClr val="black"/>
                </a:solidFill>
              </a:rPr>
              <a:pPr/>
              <a:t>45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8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0867-C0B6-46CF-818E-A50FEBE2B00A}" type="datetimeFigureOut">
              <a:rPr lang="es-MX" smtClean="0"/>
              <a:t>28/10/2016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98E3-57C9-47A3-A4CC-C497F3119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278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0867-C0B6-46CF-818E-A50FEBE2B00A}" type="datetimeFigureOut">
              <a:rPr lang="es-MX" smtClean="0"/>
              <a:t>28/10/2016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98E3-57C9-47A3-A4CC-C497F3119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482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0867-C0B6-46CF-818E-A50FEBE2B00A}" type="datetimeFigureOut">
              <a:rPr lang="es-MX" smtClean="0"/>
              <a:t>28/10/2016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98E3-57C9-47A3-A4CC-C497F3119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7636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0867-C0B6-46CF-818E-A50FEBE2B00A}" type="datetimeFigureOut">
              <a:rPr lang="es-MX" smtClean="0"/>
              <a:t>28/10/2016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98E3-57C9-47A3-A4CC-C497F3119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934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0867-C0B6-46CF-818E-A50FEBE2B00A}" type="datetimeFigureOut">
              <a:rPr lang="es-MX" smtClean="0"/>
              <a:t>28/10/2016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98E3-57C9-47A3-A4CC-C497F3119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784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0867-C0B6-46CF-818E-A50FEBE2B00A}" type="datetimeFigureOut">
              <a:rPr lang="es-MX" smtClean="0"/>
              <a:t>28/10/2016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98E3-57C9-47A3-A4CC-C497F3119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520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0867-C0B6-46CF-818E-A50FEBE2B00A}" type="datetimeFigureOut">
              <a:rPr lang="es-MX" smtClean="0"/>
              <a:t>28/10/2016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98E3-57C9-47A3-A4CC-C497F3119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772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0867-C0B6-46CF-818E-A50FEBE2B00A}" type="datetimeFigureOut">
              <a:rPr lang="es-MX" smtClean="0"/>
              <a:t>28/10/2016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98E3-57C9-47A3-A4CC-C497F3119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127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0867-C0B6-46CF-818E-A50FEBE2B00A}" type="datetimeFigureOut">
              <a:rPr lang="es-MX" smtClean="0"/>
              <a:t>28/10/2016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98E3-57C9-47A3-A4CC-C497F3119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186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0867-C0B6-46CF-818E-A50FEBE2B00A}" type="datetimeFigureOut">
              <a:rPr lang="es-MX" smtClean="0"/>
              <a:t>28/10/2016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98E3-57C9-47A3-A4CC-C497F3119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21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0867-C0B6-46CF-818E-A50FEBE2B00A}" type="datetimeFigureOut">
              <a:rPr lang="es-MX" smtClean="0"/>
              <a:t>28/10/2016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98E3-57C9-47A3-A4CC-C497F3119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290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B0867-C0B6-46CF-818E-A50FEBE2B00A}" type="datetimeFigureOut">
              <a:rPr lang="es-MX" smtClean="0"/>
              <a:t>28/10/2016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E98E3-57C9-47A3-A4CC-C497F3119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638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microsoft.com/office/2007/relationships/hdphoto" Target="../media/hdphoto2.wdp"/><Relationship Id="rId9" Type="http://schemas.microsoft.com/office/2007/relationships/diagramDrawing" Target="../diagrams/drawing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02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103446" y="260649"/>
            <a:ext cx="9884229" cy="110799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s-MX" sz="3200" b="1" dirty="0">
                <a:solidFill>
                  <a:schemeClr val="tx2"/>
                </a:solidFill>
              </a:rPr>
              <a:t>Avance en el ejercicio del PROFOCIE Proyectos </a:t>
            </a:r>
            <a:r>
              <a:rPr lang="es-MX" sz="3200" b="1" dirty="0" err="1">
                <a:solidFill>
                  <a:schemeClr val="tx2"/>
                </a:solidFill>
              </a:rPr>
              <a:t>ProDES</a:t>
            </a:r>
            <a:endParaRPr lang="es-MX" sz="3200" b="1" dirty="0">
              <a:solidFill>
                <a:schemeClr val="tx2"/>
              </a:solidFill>
            </a:endParaRPr>
          </a:p>
          <a:p>
            <a:pPr algn="ctr"/>
            <a:endParaRPr lang="es-MX" sz="3200" b="1" dirty="0"/>
          </a:p>
        </p:txBody>
      </p:sp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899184"/>
              </p:ext>
            </p:extLst>
          </p:nvPr>
        </p:nvGraphicFramePr>
        <p:xfrm>
          <a:off x="335360" y="1124744"/>
          <a:ext cx="10984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6 Conector recto"/>
          <p:cNvCxnSpPr/>
          <p:nvPr/>
        </p:nvCxnSpPr>
        <p:spPr>
          <a:xfrm>
            <a:off x="1005215" y="3433572"/>
            <a:ext cx="10561173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Rectángulo"/>
          <p:cNvSpPr/>
          <p:nvPr/>
        </p:nvSpPr>
        <p:spPr>
          <a:xfrm>
            <a:off x="11184566" y="3216188"/>
            <a:ext cx="763644" cy="434768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s-MX" sz="1900" b="1" dirty="0"/>
              <a:t>55%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05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012304" y="164638"/>
            <a:ext cx="9884229" cy="110799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s-MX" sz="3200" b="1" dirty="0">
                <a:solidFill>
                  <a:schemeClr val="tx2"/>
                </a:solidFill>
              </a:rPr>
              <a:t>Avance en el ejercicio del PROFOCIE Proyectos </a:t>
            </a:r>
            <a:r>
              <a:rPr lang="es-MX" sz="3200" b="1" dirty="0" err="1">
                <a:solidFill>
                  <a:schemeClr val="tx2"/>
                </a:solidFill>
              </a:rPr>
              <a:t>ProGES</a:t>
            </a:r>
            <a:endParaRPr lang="es-MX" sz="3200" b="1" dirty="0">
              <a:solidFill>
                <a:schemeClr val="tx2"/>
              </a:solidFill>
            </a:endParaRPr>
          </a:p>
          <a:p>
            <a:pPr algn="ctr"/>
            <a:endParaRPr lang="es-MX" sz="3200" b="1" dirty="0"/>
          </a:p>
        </p:txBody>
      </p:sp>
      <p:graphicFrame>
        <p:nvGraphicFramePr>
          <p:cNvPr id="8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472714"/>
              </p:ext>
            </p:extLst>
          </p:nvPr>
        </p:nvGraphicFramePr>
        <p:xfrm>
          <a:off x="431371" y="896145"/>
          <a:ext cx="10358550" cy="5074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6 Conector recto"/>
          <p:cNvCxnSpPr/>
          <p:nvPr/>
        </p:nvCxnSpPr>
        <p:spPr>
          <a:xfrm flipV="1">
            <a:off x="1103309" y="3269132"/>
            <a:ext cx="10503330" cy="406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11088554" y="3048823"/>
            <a:ext cx="768085" cy="44874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s-MX" sz="1900" b="1" dirty="0"/>
              <a:t>55%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795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9016" y="1154235"/>
            <a:ext cx="11094720" cy="4835085"/>
          </a:xfrm>
        </p:spPr>
        <p:txBody>
          <a:bodyPr>
            <a:noAutofit/>
          </a:bodyPr>
          <a:lstStyle/>
          <a:p>
            <a:pPr algn="just"/>
            <a:endParaRPr lang="es-MX" sz="2400" dirty="0" smtClean="0"/>
          </a:p>
          <a:p>
            <a:pPr algn="just"/>
            <a:r>
              <a:rPr lang="es-MX" sz="2400" dirty="0" smtClean="0"/>
              <a:t>La fecha limite para </a:t>
            </a:r>
            <a:r>
              <a:rPr lang="es-MX" sz="2400" b="1" dirty="0" smtClean="0"/>
              <a:t>solicitar recursos es el 14 de noviembre del 2016.</a:t>
            </a:r>
          </a:p>
          <a:p>
            <a:pPr algn="just"/>
            <a:endParaRPr lang="es-MX" sz="500" dirty="0" smtClean="0"/>
          </a:p>
          <a:p>
            <a:pPr algn="just"/>
            <a:r>
              <a:rPr lang="es-MX" sz="2400" dirty="0" smtClean="0"/>
              <a:t>La fecha limite de expedición de </a:t>
            </a:r>
            <a:r>
              <a:rPr lang="es-MX" sz="2400" b="1" dirty="0" smtClean="0"/>
              <a:t>comprantes fiscales es el 18 de noviembre 2016.</a:t>
            </a:r>
            <a:endParaRPr lang="es-MX" sz="2400" b="1" dirty="0"/>
          </a:p>
          <a:p>
            <a:pPr algn="just"/>
            <a:endParaRPr lang="es-MX" sz="500" dirty="0" smtClean="0"/>
          </a:p>
          <a:p>
            <a:pPr algn="just"/>
            <a:r>
              <a:rPr lang="es-MX" sz="2400" dirty="0" smtClean="0"/>
              <a:t>La Fecha </a:t>
            </a:r>
            <a:r>
              <a:rPr lang="es-MX" sz="2400" dirty="0"/>
              <a:t>limite </a:t>
            </a:r>
            <a:r>
              <a:rPr lang="es-MX" sz="2400" dirty="0" smtClean="0"/>
              <a:t>de las </a:t>
            </a:r>
            <a:r>
              <a:rPr lang="es-MX" sz="2400" b="1" dirty="0" smtClean="0"/>
              <a:t>evidencia académicas sobre movilidad es al </a:t>
            </a:r>
            <a:r>
              <a:rPr lang="es-MX" sz="2400" b="1" dirty="0"/>
              <a:t>31 de diciembre 2016.</a:t>
            </a:r>
          </a:p>
          <a:p>
            <a:pPr lvl="0" algn="just"/>
            <a:endParaRPr lang="es-MX" sz="500" dirty="0" smtClean="0"/>
          </a:p>
          <a:p>
            <a:pPr lvl="0" algn="just"/>
            <a:r>
              <a:rPr lang="es-MX" sz="2400" dirty="0" smtClean="0"/>
              <a:t>Las </a:t>
            </a:r>
            <a:r>
              <a:rPr lang="es-MX" sz="2400" b="1" dirty="0" smtClean="0"/>
              <a:t>pólizas de cheques </a:t>
            </a:r>
            <a:r>
              <a:rPr lang="es-MX" sz="2400" dirty="0" smtClean="0"/>
              <a:t>no deben tener fecha posterior de emisión </a:t>
            </a:r>
            <a:r>
              <a:rPr lang="es-MX" sz="2400" b="1" dirty="0" smtClean="0"/>
              <a:t>al </a:t>
            </a:r>
            <a:r>
              <a:rPr lang="es-MX" sz="2400" b="1" dirty="0"/>
              <a:t>18 de noviembre </a:t>
            </a:r>
            <a:r>
              <a:rPr lang="es-MX" sz="2400" b="1" dirty="0" smtClean="0"/>
              <a:t>2016. </a:t>
            </a:r>
          </a:p>
          <a:p>
            <a:pPr lvl="0" algn="just"/>
            <a:endParaRPr lang="es-MX" sz="500" dirty="0" smtClean="0"/>
          </a:p>
          <a:p>
            <a:pPr lvl="0" algn="just"/>
            <a:r>
              <a:rPr lang="es-MX" sz="2400" dirty="0" smtClean="0"/>
              <a:t>Para </a:t>
            </a:r>
            <a:r>
              <a:rPr lang="es-MX" sz="2400" dirty="0"/>
              <a:t>los casos en los cuales se tramitaron recursos con el oficio de solicitud de contrato, deberán </a:t>
            </a:r>
            <a:r>
              <a:rPr lang="es-MX" sz="2400" b="1" dirty="0"/>
              <a:t>enviar el contrato respectivo firmado y sellado antes del 25 de noviembre</a:t>
            </a:r>
            <a:r>
              <a:rPr lang="es-MX" sz="2400" b="1" dirty="0" smtClean="0"/>
              <a:t>.</a:t>
            </a:r>
            <a:endParaRPr lang="es-MX" sz="2400" b="1" dirty="0"/>
          </a:p>
          <a:p>
            <a:pPr algn="just"/>
            <a:endParaRPr lang="es-MX" sz="2400" dirty="0"/>
          </a:p>
          <a:p>
            <a:pPr algn="just"/>
            <a:endParaRPr lang="es-MX" sz="2400" dirty="0"/>
          </a:p>
          <a:p>
            <a:pPr lvl="0" algn="just"/>
            <a:endParaRPr lang="es-MX" sz="2400" dirty="0"/>
          </a:p>
          <a:p>
            <a:pPr marL="0" lvl="0" indent="0" algn="just">
              <a:buNone/>
            </a:pPr>
            <a:endParaRPr lang="es-MX" sz="2400" dirty="0">
              <a:solidFill>
                <a:srgbClr val="FF0000"/>
              </a:solidFill>
            </a:endParaRPr>
          </a:p>
          <a:p>
            <a:pPr algn="just"/>
            <a:endParaRPr lang="es-MX" sz="2400" dirty="0"/>
          </a:p>
        </p:txBody>
      </p:sp>
      <p:sp>
        <p:nvSpPr>
          <p:cNvPr id="4" name="3 Rectángulo"/>
          <p:cNvSpPr/>
          <p:nvPr/>
        </p:nvSpPr>
        <p:spPr>
          <a:xfrm>
            <a:off x="1133301" y="487164"/>
            <a:ext cx="9590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 smtClean="0">
                <a:solidFill>
                  <a:schemeClr val="tx2"/>
                </a:solidFill>
              </a:rPr>
              <a:t>Indicaciones </a:t>
            </a:r>
            <a:r>
              <a:rPr lang="es-MX" sz="3200" b="1" dirty="0">
                <a:solidFill>
                  <a:schemeClr val="tx2"/>
                </a:solidFill>
              </a:rPr>
              <a:t>para el </a:t>
            </a:r>
            <a:r>
              <a:rPr lang="es-MX" sz="3200" b="1" dirty="0" smtClean="0">
                <a:solidFill>
                  <a:schemeClr val="tx2"/>
                </a:solidFill>
              </a:rPr>
              <a:t>cierre del ejercicio PROFIOCIE 2015</a:t>
            </a:r>
            <a:endParaRPr lang="es-MX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5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7672" y="62640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Compromisos </a:t>
            </a:r>
            <a:r>
              <a:rPr lang="es-MX" sz="4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importantes PROFOCIE 2015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606429"/>
              </p:ext>
            </p:extLst>
          </p:nvPr>
        </p:nvGraphicFramePr>
        <p:xfrm>
          <a:off x="563955" y="2368304"/>
          <a:ext cx="10945216" cy="3035808"/>
        </p:xfrm>
        <a:graphic>
          <a:graphicData uri="http://schemas.openxmlformats.org/drawingml/2006/table">
            <a:tbl>
              <a:tblPr firstRow="1" firstCol="1" bandRow="1"/>
              <a:tblGrid>
                <a:gridCol w="4337229"/>
                <a:gridCol w="6607987"/>
              </a:tblGrid>
              <a:tr h="366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Fecha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Actividad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732082">
                <a:tc>
                  <a:txBody>
                    <a:bodyPr/>
                    <a:lstStyle/>
                    <a:p>
                      <a:r>
                        <a:rPr lang="es-MX" sz="24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 de noviembre de 2015.</a:t>
                      </a:r>
                      <a:endParaRPr lang="es-MX" sz="24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Ejercicio y comprobación del total de los recursos asignados en PROFOCIE 2015.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Del 1 al 9 de diciembre de 2016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Entrega del cuarto informe trimestral PROFOCIE 2015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Del 1 al 9 de diciembre de 2016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Entrega del informe final del PROFOCIE 2015 con sus respectivas evidencias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8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3664" y="2150016"/>
            <a:ext cx="10972800" cy="4320480"/>
          </a:xfrm>
        </p:spPr>
        <p:txBody>
          <a:bodyPr>
            <a:normAutofit/>
          </a:bodyPr>
          <a:lstStyle/>
          <a:p>
            <a:pPr algn="just"/>
            <a:r>
              <a:rPr lang="es-MX" sz="2800" dirty="0" smtClean="0"/>
              <a:t>Integrar las </a:t>
            </a:r>
            <a:r>
              <a:rPr lang="es-MX" sz="2800" b="1" dirty="0" smtClean="0"/>
              <a:t>evidencias</a:t>
            </a:r>
            <a:r>
              <a:rPr lang="es-MX" sz="2800" dirty="0" smtClean="0"/>
              <a:t> de cada una de las acciones  realizadas.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 smtClean="0"/>
              <a:t>El </a:t>
            </a:r>
            <a:r>
              <a:rPr lang="es-MX" sz="2800" b="1" dirty="0" smtClean="0"/>
              <a:t>incumplimiento de metas implica reintegrar a la TESOFE</a:t>
            </a:r>
            <a:r>
              <a:rPr lang="es-MX" sz="2800" dirty="0" smtClean="0"/>
              <a:t>, con carga financiera, el monto correspondiente al porcentaje no cumplido.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 smtClean="0"/>
              <a:t>Además, puede causar la suspensión o cancelación de los recursos.</a:t>
            </a:r>
          </a:p>
          <a:p>
            <a:pPr algn="just"/>
            <a:endParaRPr lang="es-MX" sz="2800" dirty="0"/>
          </a:p>
        </p:txBody>
      </p:sp>
      <p:sp>
        <p:nvSpPr>
          <p:cNvPr id="2" name="1 Rectángulo"/>
          <p:cNvSpPr/>
          <p:nvPr/>
        </p:nvSpPr>
        <p:spPr>
          <a:xfrm>
            <a:off x="2068557" y="720590"/>
            <a:ext cx="72298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b="1" dirty="0">
                <a:solidFill>
                  <a:schemeClr val="tx2"/>
                </a:solidFill>
              </a:rPr>
              <a:t>I</a:t>
            </a:r>
            <a:r>
              <a:rPr lang="es-MX" sz="4000" b="1" dirty="0" smtClean="0">
                <a:solidFill>
                  <a:schemeClr val="tx2"/>
                </a:solidFill>
              </a:rPr>
              <a:t>nforme </a:t>
            </a:r>
            <a:r>
              <a:rPr lang="es-MX" sz="4000" b="1" dirty="0">
                <a:solidFill>
                  <a:schemeClr val="tx2"/>
                </a:solidFill>
              </a:rPr>
              <a:t>final del PROFOCIE 2015 </a:t>
            </a:r>
          </a:p>
        </p:txBody>
      </p:sp>
    </p:spTree>
    <p:extLst>
      <p:ext uri="{BB962C8B-B14F-4D97-AF65-F5344CB8AC3E}">
        <p14:creationId xmlns:p14="http://schemas.microsoft.com/office/powerpoint/2010/main" val="19705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19328" y="3326619"/>
            <a:ext cx="10515600" cy="984035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3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Ejercicio </a:t>
            </a:r>
            <a:r>
              <a:rPr lang="es-MX" sz="4300" b="1" cap="sm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Complemento PROFOCIE </a:t>
            </a:r>
            <a:r>
              <a:rPr lang="es-MX" sz="43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r>
              <a:rPr lang="es-MX" sz="3200" b="1" cap="small" dirty="0">
                <a:solidFill>
                  <a:srgbClr val="D61A0C"/>
                </a:solidFill>
              </a:rPr>
              <a:t/>
            </a:r>
            <a:br>
              <a:rPr lang="es-MX" sz="3200" b="1" cap="small" dirty="0">
                <a:solidFill>
                  <a:srgbClr val="D61A0C"/>
                </a:solidFill>
              </a:rPr>
            </a:br>
            <a:endParaRPr lang="es-MX" sz="3200" b="1" cap="small" dirty="0">
              <a:solidFill>
                <a:srgbClr val="D61A0C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11480" y="2020824"/>
            <a:ext cx="10910392" cy="1610395"/>
          </a:xfrm>
          <a:prstGeom prst="rect">
            <a:avLst/>
          </a:prstGeom>
        </p:spPr>
        <p:txBody>
          <a:bodyPr vert="horz" lIns="121917" tIns="60958" rIns="121917" bIns="60958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60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COPLADI </a:t>
            </a:r>
          </a:p>
        </p:txBody>
      </p:sp>
    </p:spTree>
    <p:extLst>
      <p:ext uri="{BB962C8B-B14F-4D97-AF65-F5344CB8AC3E}">
        <p14:creationId xmlns:p14="http://schemas.microsoft.com/office/powerpoint/2010/main" val="307345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871549"/>
              </p:ext>
            </p:extLst>
          </p:nvPr>
        </p:nvGraphicFramePr>
        <p:xfrm>
          <a:off x="815415" y="2007815"/>
          <a:ext cx="10416100" cy="17046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78732"/>
                <a:gridCol w="2183496"/>
                <a:gridCol w="2183496"/>
                <a:gridCol w="2183496"/>
                <a:gridCol w="1886880"/>
              </a:tblGrid>
              <a:tr h="77754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+mn-lt"/>
                        </a:rPr>
                        <a:t>Monto apoyado por la SEP</a:t>
                      </a:r>
                      <a:endParaRPr lang="es-MX" sz="1600" dirty="0">
                        <a:latin typeface="+mn-lt"/>
                      </a:endParaRPr>
                    </a:p>
                  </a:txBody>
                  <a:tcPr marL="121920" marR="121920" marT="34291" marB="34291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+mn-lt"/>
                        </a:rPr>
                        <a:t>Monto comprometido en AFIN </a:t>
                      </a:r>
                      <a:endParaRPr lang="es-MX" sz="1600" dirty="0">
                        <a:latin typeface="+mn-lt"/>
                      </a:endParaRPr>
                    </a:p>
                  </a:txBody>
                  <a:tcPr marL="121920" marR="121920" marT="34291" marB="34291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+mn-lt"/>
                        </a:rPr>
                        <a:t>Porcentaje monto capturado en AFIN</a:t>
                      </a:r>
                      <a:endParaRPr lang="es-MX" sz="1600" dirty="0">
                        <a:latin typeface="+mn-lt"/>
                      </a:endParaRPr>
                    </a:p>
                  </a:txBody>
                  <a:tcPr marL="121920" marR="121920" marT="34291" marB="34291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+mn-lt"/>
                        </a:rPr>
                        <a:t>Monto pagado </a:t>
                      </a:r>
                      <a:endParaRPr lang="es-MX" sz="1600" dirty="0">
                        <a:latin typeface="+mn-lt"/>
                      </a:endParaRPr>
                    </a:p>
                  </a:txBody>
                  <a:tcPr marL="121920" marR="121920" marT="34291" marB="34291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Porcentaje</a:t>
                      </a:r>
                      <a:r>
                        <a:rPr lang="es-MX" sz="16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del </a:t>
                      </a:r>
                      <a:endParaRPr lang="es-MX" sz="16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s-MX" sz="1600" dirty="0" smtClean="0">
                          <a:solidFill>
                            <a:schemeClr val="bg1"/>
                          </a:solidFill>
                          <a:latin typeface="+mn-lt"/>
                        </a:rPr>
                        <a:t>  pagado</a:t>
                      </a:r>
                      <a:endParaRPr lang="es-MX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1920" marR="121920" marT="34291" marB="34291" anchor="ctr">
                    <a:solidFill>
                      <a:srgbClr val="009999"/>
                    </a:solidFill>
                  </a:tcPr>
                </a:tc>
              </a:tr>
              <a:tr h="850064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$ 54,510,747.00 </a:t>
                      </a:r>
                      <a:endParaRPr lang="es-MX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63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$29,505,139.49 </a:t>
                      </a:r>
                    </a:p>
                    <a:p>
                      <a:pPr algn="ctr" fontAlgn="b"/>
                      <a:endParaRPr lang="es-MX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54.13%</a:t>
                      </a:r>
                      <a:endParaRPr lang="es-MX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0" b="0" i="0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s-MX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$ 23,121,436.35</a:t>
                      </a:r>
                    </a:p>
                    <a:p>
                      <a:pPr algn="ctr" fontAlgn="b"/>
                      <a:endParaRPr lang="es-MX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42.42%</a:t>
                      </a:r>
                    </a:p>
                    <a:p>
                      <a:pPr algn="ctr" fontAlgn="b"/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9515476" y="6305549"/>
            <a:ext cx="2676525" cy="552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s-MX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330656"/>
              </p:ext>
            </p:extLst>
          </p:nvPr>
        </p:nvGraphicFramePr>
        <p:xfrm>
          <a:off x="646254" y="3931920"/>
          <a:ext cx="10753195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04"/>
                <a:gridCol w="4416491"/>
              </a:tblGrid>
              <a:tr h="16002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2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Monto por llevar al pagado para </a:t>
                      </a:r>
                      <a:r>
                        <a:rPr lang="es-MX" sz="2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lograr el 100% </a:t>
                      </a:r>
                      <a:r>
                        <a:rPr lang="es-MX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institucional</a:t>
                      </a:r>
                      <a:r>
                        <a:rPr lang="es-MX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al </a:t>
                      </a:r>
                      <a:r>
                        <a:rPr lang="es-MX" sz="2400" b="1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11 de noviembre del 2016</a:t>
                      </a:r>
                    </a:p>
                    <a:p>
                      <a:pPr marL="0" algn="ctr" defTabSz="914400" rtl="0" eaLnBrk="1" latinLnBrk="0" hangingPunct="1"/>
                      <a:endParaRPr lang="es-MX" sz="21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s-MX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7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    $ 31,389,310.65</a:t>
                      </a:r>
                      <a:r>
                        <a:rPr lang="es-MX" sz="27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27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527382" y="260649"/>
            <a:ext cx="11137237" cy="127214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s-MX" sz="3700" b="1" dirty="0">
                <a:solidFill>
                  <a:schemeClr val="tx2"/>
                </a:solidFill>
              </a:rPr>
              <a:t>Avance en el ejercicio del COMPLEMENTO PROFOCIE </a:t>
            </a:r>
          </a:p>
          <a:p>
            <a:pPr algn="ctr"/>
            <a:r>
              <a:rPr lang="es-MX" sz="3700" b="1" dirty="0">
                <a:solidFill>
                  <a:schemeClr val="tx2"/>
                </a:solidFill>
              </a:rPr>
              <a:t>al 26 de octubre del 2016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5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9515476" y="6305549"/>
            <a:ext cx="2676525" cy="552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s-MX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266744"/>
              </p:ext>
            </p:extLst>
          </p:nvPr>
        </p:nvGraphicFramePr>
        <p:xfrm>
          <a:off x="249927" y="814645"/>
          <a:ext cx="11295966" cy="5494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"/>
          <p:cNvSpPr/>
          <p:nvPr/>
        </p:nvSpPr>
        <p:spPr>
          <a:xfrm>
            <a:off x="0" y="260647"/>
            <a:ext cx="12192000" cy="110799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s-MX" sz="3200" b="1" dirty="0">
                <a:solidFill>
                  <a:schemeClr val="tx2"/>
                </a:solidFill>
              </a:rPr>
              <a:t>Avance en el ejercicio del Complemento PROFOCIE Proyectos </a:t>
            </a:r>
            <a:r>
              <a:rPr lang="es-MX" sz="3200" b="1" dirty="0" err="1">
                <a:solidFill>
                  <a:schemeClr val="tx2"/>
                </a:solidFill>
              </a:rPr>
              <a:t>ProDES</a:t>
            </a:r>
            <a:endParaRPr lang="es-MX" sz="3200" b="1" dirty="0">
              <a:solidFill>
                <a:schemeClr val="tx2"/>
              </a:solidFill>
            </a:endParaRPr>
          </a:p>
          <a:p>
            <a:pPr algn="ctr"/>
            <a:endParaRPr lang="es-MX" sz="3200" b="1" dirty="0">
              <a:solidFill>
                <a:schemeClr val="tx2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699550" y="3474714"/>
            <a:ext cx="10792899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11408975" y="3231970"/>
            <a:ext cx="763644" cy="434768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s-MX" sz="1900" b="1" dirty="0"/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6482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515476" y="6305549"/>
            <a:ext cx="2676525" cy="552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-1" y="164638"/>
            <a:ext cx="12192001" cy="6155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s-MX" sz="3200" b="1" dirty="0">
                <a:solidFill>
                  <a:schemeClr val="tx2"/>
                </a:solidFill>
              </a:rPr>
              <a:t>Avance en el ejercicio del Complemento PROFOCIE Proyectos </a:t>
            </a:r>
            <a:r>
              <a:rPr lang="es-MX" sz="3200" b="1" dirty="0" err="1">
                <a:solidFill>
                  <a:schemeClr val="tx2"/>
                </a:solidFill>
              </a:rPr>
              <a:t>ProGES</a:t>
            </a:r>
            <a:endParaRPr lang="es-MX" sz="3200" b="1" dirty="0">
              <a:solidFill>
                <a:schemeClr val="tx2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810693" y="3543774"/>
            <a:ext cx="10737881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11297651" y="3326390"/>
            <a:ext cx="763644" cy="434768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s-MX" sz="1900" b="1" dirty="0"/>
              <a:t>50%</a:t>
            </a:r>
          </a:p>
        </p:txBody>
      </p:sp>
      <p:graphicFrame>
        <p:nvGraphicFramePr>
          <p:cNvPr id="6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01202"/>
              </p:ext>
            </p:extLst>
          </p:nvPr>
        </p:nvGraphicFramePr>
        <p:xfrm>
          <a:off x="420483" y="1119042"/>
          <a:ext cx="10680333" cy="4925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71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19328" y="3326619"/>
            <a:ext cx="10515600" cy="984035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300" b="1" cap="sm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PROEXEES 2016</a:t>
            </a:r>
            <a:r>
              <a:rPr lang="es-MX" sz="3200" b="1" cap="small" dirty="0">
                <a:solidFill>
                  <a:srgbClr val="D61A0C"/>
                </a:solidFill>
              </a:rPr>
              <a:t/>
            </a:r>
            <a:br>
              <a:rPr lang="es-MX" sz="3200" b="1" cap="small" dirty="0">
                <a:solidFill>
                  <a:srgbClr val="D61A0C"/>
                </a:solidFill>
              </a:rPr>
            </a:br>
            <a:endParaRPr lang="es-MX" sz="3200" b="1" cap="small" dirty="0">
              <a:solidFill>
                <a:srgbClr val="D61A0C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11480" y="2020824"/>
            <a:ext cx="10910392" cy="1610395"/>
          </a:xfrm>
          <a:prstGeom prst="rect">
            <a:avLst/>
          </a:prstGeom>
        </p:spPr>
        <p:txBody>
          <a:bodyPr vert="horz" lIns="121917" tIns="60958" rIns="121917" bIns="60958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60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COPLADI </a:t>
            </a:r>
          </a:p>
        </p:txBody>
      </p:sp>
    </p:spTree>
    <p:extLst>
      <p:ext uri="{BB962C8B-B14F-4D97-AF65-F5344CB8AC3E}">
        <p14:creationId xmlns:p14="http://schemas.microsoft.com/office/powerpoint/2010/main" val="4211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0768" y="127381"/>
            <a:ext cx="10515600" cy="1325563"/>
          </a:xfrm>
        </p:spPr>
        <p:txBody>
          <a:bodyPr/>
          <a:lstStyle/>
          <a:p>
            <a:pPr algn="ctr"/>
            <a:r>
              <a:rPr lang="es-MX" sz="4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ÍNDICE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661033"/>
            <a:ext cx="10515600" cy="4351338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chemeClr val="tx2"/>
                </a:solidFill>
              </a:rPr>
              <a:t> Asignación del Programa de Fortalecimiento de la Calidad Educativa (PFCE 2016)</a:t>
            </a:r>
          </a:p>
          <a:p>
            <a:r>
              <a:rPr lang="es-MX" b="1" dirty="0">
                <a:solidFill>
                  <a:schemeClr val="tx2"/>
                </a:solidFill>
              </a:rPr>
              <a:t>Reprogramación PFCE 2016</a:t>
            </a:r>
          </a:p>
          <a:p>
            <a:r>
              <a:rPr lang="es-MX" b="1" dirty="0">
                <a:solidFill>
                  <a:schemeClr val="tx2"/>
                </a:solidFill>
              </a:rPr>
              <a:t>Avance del Ejercicio PROFOCIE 2015</a:t>
            </a:r>
          </a:p>
          <a:p>
            <a:r>
              <a:rPr lang="es-MX" b="1" dirty="0">
                <a:solidFill>
                  <a:schemeClr val="tx2"/>
                </a:solidFill>
              </a:rPr>
              <a:t>Avance del Ejercicio Complemento PROFOCIE </a:t>
            </a:r>
            <a:r>
              <a:rPr lang="es-MX" b="1" dirty="0" smtClean="0">
                <a:solidFill>
                  <a:schemeClr val="tx2"/>
                </a:solidFill>
              </a:rPr>
              <a:t>2015</a:t>
            </a:r>
          </a:p>
          <a:p>
            <a:r>
              <a:rPr lang="es-MX" b="1" dirty="0">
                <a:solidFill>
                  <a:schemeClr val="tx2"/>
                </a:solidFill>
              </a:rPr>
              <a:t>Ejercicio PROEXEES </a:t>
            </a:r>
            <a:r>
              <a:rPr lang="es-MX" b="1" dirty="0" smtClean="0">
                <a:solidFill>
                  <a:schemeClr val="tx2"/>
                </a:solidFill>
              </a:rPr>
              <a:t>2016</a:t>
            </a:r>
          </a:p>
          <a:p>
            <a:r>
              <a:rPr lang="es-MX" b="1" dirty="0">
                <a:solidFill>
                  <a:schemeClr val="tx2"/>
                </a:solidFill>
              </a:rPr>
              <a:t>Consideraciones para la Integración de los Proyectos P3e</a:t>
            </a:r>
          </a:p>
          <a:p>
            <a:r>
              <a:rPr lang="es-MX" b="1" dirty="0">
                <a:solidFill>
                  <a:schemeClr val="tx2"/>
                </a:solidFill>
              </a:rPr>
              <a:t>P3e </a:t>
            </a:r>
            <a:r>
              <a:rPr lang="es-MX" b="1" dirty="0" smtClean="0">
                <a:solidFill>
                  <a:schemeClr val="tx2"/>
                </a:solidFill>
              </a:rPr>
              <a:t>Integral</a:t>
            </a:r>
            <a:endParaRPr lang="es-MX" sz="1800" b="1" cap="small" dirty="0">
              <a:solidFill>
                <a:schemeClr val="tx2"/>
              </a:solidFill>
            </a:endParaRPr>
          </a:p>
          <a:p>
            <a:endParaRPr lang="es-MX" b="1" cap="small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1800" b="1" cap="small" dirty="0">
              <a:solidFill>
                <a:schemeClr val="tx2"/>
              </a:solidFill>
            </a:endParaRPr>
          </a:p>
          <a:p>
            <a:endParaRPr lang="es-MX" b="1" dirty="0">
              <a:solidFill>
                <a:schemeClr val="tx2"/>
              </a:solidFill>
            </a:endParaRPr>
          </a:p>
          <a:p>
            <a:endParaRPr lang="es-MX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911424" y="205077"/>
            <a:ext cx="10273141" cy="135421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 algn="ctr"/>
            <a:r>
              <a:rPr lang="es-MX" sz="4000" b="1" dirty="0">
                <a:solidFill>
                  <a:schemeClr val="tx2"/>
                </a:solidFill>
              </a:rPr>
              <a:t>Recomendaciones para el ejercicio de Recursos ProExES 2016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37106" y="2327386"/>
            <a:ext cx="10657184" cy="307776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457189" indent="-457189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prstClr val="black"/>
                </a:solidFill>
              </a:rPr>
              <a:t>El recurso debe estar </a:t>
            </a:r>
            <a:r>
              <a:rPr lang="es-MX" sz="2400" b="1" dirty="0" smtClean="0">
                <a:solidFill>
                  <a:prstClr val="black"/>
                </a:solidFill>
              </a:rPr>
              <a:t>comprometido mediante contrato u orden </a:t>
            </a:r>
            <a:r>
              <a:rPr lang="es-MX" sz="2400" dirty="0" smtClean="0">
                <a:solidFill>
                  <a:prstClr val="black"/>
                </a:solidFill>
              </a:rPr>
              <a:t>de compra a más tardar el </a:t>
            </a:r>
            <a:r>
              <a:rPr lang="es-MX" sz="2400" b="1" dirty="0" smtClean="0">
                <a:solidFill>
                  <a:prstClr val="black"/>
                </a:solidFill>
              </a:rPr>
              <a:t>31 de diciembre del 2016.</a:t>
            </a:r>
          </a:p>
          <a:p>
            <a:pPr lvl="0" algn="just"/>
            <a:endParaRPr lang="es-MX" sz="2400" dirty="0" smtClean="0">
              <a:solidFill>
                <a:prstClr val="black"/>
              </a:solidFill>
            </a:endParaRPr>
          </a:p>
          <a:p>
            <a:pPr marL="457189" indent="-457189" algn="just">
              <a:buFont typeface="Arial" panose="020B0604020202020204" pitchFamily="34" charset="0"/>
              <a:buChar char="•"/>
            </a:pPr>
            <a:r>
              <a:rPr lang="es-MX" sz="2400" b="1" dirty="0" smtClean="0">
                <a:solidFill>
                  <a:prstClr val="black"/>
                </a:solidFill>
              </a:rPr>
              <a:t>Integrar </a:t>
            </a:r>
            <a:r>
              <a:rPr lang="es-MX" sz="2400" b="1" dirty="0">
                <a:solidFill>
                  <a:prstClr val="black"/>
                </a:solidFill>
              </a:rPr>
              <a:t>la documentación completa de acuerdo al tipo de compra </a:t>
            </a:r>
            <a:r>
              <a:rPr lang="es-MX" sz="2400" dirty="0">
                <a:solidFill>
                  <a:prstClr val="black"/>
                </a:solidFill>
              </a:rPr>
              <a:t>que realizaron, así como atender  el correcto llenado de los documentos que integran la solicitud de acuerdo a los lineamientos establecidos</a:t>
            </a:r>
            <a:r>
              <a:rPr lang="es-MX" sz="2400" dirty="0" smtClean="0">
                <a:solidFill>
                  <a:prstClr val="black"/>
                </a:solidFill>
              </a:rPr>
              <a:t>.</a:t>
            </a:r>
          </a:p>
          <a:p>
            <a:pPr marL="457189" indent="-457189" algn="just">
              <a:buFont typeface="Arial" panose="020B0604020202020204" pitchFamily="34" charset="0"/>
              <a:buChar char="•"/>
            </a:pPr>
            <a:endParaRPr lang="es-MX" sz="2400" dirty="0">
              <a:solidFill>
                <a:prstClr val="black"/>
              </a:solidFill>
            </a:endParaRPr>
          </a:p>
          <a:p>
            <a:pPr marL="457189" indent="-457189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</a:rPr>
              <a:t>Vigilar el </a:t>
            </a:r>
            <a:r>
              <a:rPr lang="es-MX" sz="2400" b="1" dirty="0">
                <a:solidFill>
                  <a:prstClr val="black"/>
                </a:solidFill>
              </a:rPr>
              <a:t>cumplimiento de la temporalidad definida en los contratos de obra</a:t>
            </a:r>
            <a:r>
              <a:rPr lang="es-MX" sz="2400" b="1" dirty="0" smtClean="0">
                <a:solidFill>
                  <a:prstClr val="black"/>
                </a:solidFill>
              </a:rPr>
              <a:t>.</a:t>
            </a:r>
            <a:endParaRPr lang="es-MX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867686" y="2530081"/>
            <a:ext cx="5888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tx2"/>
                </a:solidFill>
              </a:rPr>
              <a:t>Niveles de aprobación de proyectos P3e</a:t>
            </a:r>
            <a:endParaRPr lang="es-MX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98E3-57C9-47A3-A4CC-C497F3119BAB}" type="slidenum">
              <a:rPr lang="es-MX" smtClean="0"/>
              <a:pPr/>
              <a:t>22</a:t>
            </a:fld>
            <a:endParaRPr lang="es-MX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791547" y="1603067"/>
          <a:ext cx="10515601" cy="3449858"/>
        </p:xfrm>
        <a:graphic>
          <a:graphicData uri="http://schemas.openxmlformats.org/drawingml/2006/table">
            <a:tbl>
              <a:tblPr/>
              <a:tblGrid>
                <a:gridCol w="54420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16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83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10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80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4043">
                <a:tc gridSpan="6">
                  <a:txBody>
                    <a:bodyPr/>
                    <a:lstStyle/>
                    <a:p>
                      <a:pPr algn="l" rtl="0" fontAlgn="ctr"/>
                      <a:r>
                        <a:rPr lang="es-MX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Cronograma para la elaboración y captura de proyectos P3e  (gasto de operación y autogenerados)</a:t>
                      </a:r>
                    </a:p>
                  </a:txBody>
                  <a:tcPr marL="353796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4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6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Captura de los proyectos P3e 2017 (todas las unidades responsables de gasto)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31/10/2016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06/11/2016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327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1: Evaluación de entrada y aprobación de proyectos P3e 2017. </a:t>
                      </a:r>
                      <a:b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Elaboración de actas de reunión y dictámenes de aprobación</a:t>
                      </a:r>
                    </a:p>
                  </a:txBody>
                  <a:tcPr marL="353796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07C/11/2016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08/11/2016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327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2: Evaluación de entrada, integración y aprobación de proyectos P3e 2017. </a:t>
                      </a:r>
                      <a:b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Elaboración de actas de reunión y dictámenes de aprobación.</a:t>
                      </a:r>
                    </a:p>
                  </a:txBody>
                  <a:tcPr marL="353796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09/11/2016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10/11/2016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27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3: Evaluación de entrada, integración y aprobación de proyectos P3e 2017. </a:t>
                      </a:r>
                      <a:b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Elaboración de actas de reunión y dictámenes de aprobación</a:t>
                      </a:r>
                    </a:p>
                  </a:txBody>
                  <a:tcPr marL="353796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11/11/2016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14/11/2016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11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Revisión y calificación de proyectos a la Red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15/11/2016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18/11/2016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RECTORÍA/VICE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RECTORÍA/VICE</a:t>
                      </a:r>
                    </a:p>
                  </a:txBody>
                  <a:tcPr marL="7371" marR="7371" marT="73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441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391477" y="260648"/>
            <a:ext cx="10320867" cy="48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533" b="1" cap="small" dirty="0">
                <a:cs typeface="Arial" pitchFamily="34" charset="0"/>
              </a:rPr>
              <a:t>Niveles de integración de los proyectos</a:t>
            </a:r>
            <a:endParaRPr lang="en-US" sz="2533" b="1" cap="small" dirty="0">
              <a:cs typeface="Arial" pitchFamily="34" charset="0"/>
            </a:endParaRPr>
          </a:p>
        </p:txBody>
      </p:sp>
      <p:sp>
        <p:nvSpPr>
          <p:cNvPr id="11" name="AutoShape 34"/>
          <p:cNvSpPr>
            <a:spLocks noChangeArrowheads="1"/>
          </p:cNvSpPr>
          <p:nvPr/>
        </p:nvSpPr>
        <p:spPr bwMode="auto">
          <a:xfrm>
            <a:off x="336189" y="2252114"/>
            <a:ext cx="768351" cy="1439863"/>
          </a:xfrm>
          <a:prstGeom prst="upArrow">
            <a:avLst>
              <a:gd name="adj1" fmla="val 50000"/>
              <a:gd name="adj2" fmla="val 62466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sz="1867"/>
          </a:p>
        </p:txBody>
      </p:sp>
      <p:sp>
        <p:nvSpPr>
          <p:cNvPr id="12" name="AutoShape 35"/>
          <p:cNvSpPr>
            <a:spLocks noChangeArrowheads="1"/>
          </p:cNvSpPr>
          <p:nvPr/>
        </p:nvSpPr>
        <p:spPr bwMode="auto">
          <a:xfrm>
            <a:off x="336189" y="4126951"/>
            <a:ext cx="768351" cy="1439863"/>
          </a:xfrm>
          <a:prstGeom prst="upArrow">
            <a:avLst>
              <a:gd name="adj1" fmla="val 50000"/>
              <a:gd name="adj2" fmla="val 62465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sz="1867"/>
          </a:p>
        </p:txBody>
      </p:sp>
      <p:sp>
        <p:nvSpPr>
          <p:cNvPr id="13" name="Text Box 36"/>
          <p:cNvSpPr txBox="1">
            <a:spLocks noChangeArrowheads="1"/>
          </p:cNvSpPr>
          <p:nvPr/>
        </p:nvSpPr>
        <p:spPr bwMode="auto">
          <a:xfrm rot="-5400000">
            <a:off x="39136" y="4665785"/>
            <a:ext cx="1277786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867" dirty="0"/>
              <a:t>Integración</a:t>
            </a:r>
          </a:p>
        </p:txBody>
      </p:sp>
      <p:sp>
        <p:nvSpPr>
          <p:cNvPr id="14" name="Text Box 37"/>
          <p:cNvSpPr txBox="1">
            <a:spLocks noChangeArrowheads="1"/>
          </p:cNvSpPr>
          <p:nvPr/>
        </p:nvSpPr>
        <p:spPr bwMode="auto">
          <a:xfrm rot="-5400000">
            <a:off x="39136" y="2790948"/>
            <a:ext cx="1277786" cy="37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867" dirty="0"/>
              <a:t>Integración</a:t>
            </a: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467754"/>
              </p:ext>
            </p:extLst>
          </p:nvPr>
        </p:nvGraphicFramePr>
        <p:xfrm>
          <a:off x="1186298" y="773609"/>
          <a:ext cx="10572825" cy="54254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59149"/>
                <a:gridCol w="2845184"/>
                <a:gridCol w="2002167"/>
                <a:gridCol w="2107544"/>
                <a:gridCol w="2458781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Período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rgbClr val="095E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Centros Universitarios</a:t>
                      </a:r>
                      <a:endParaRPr lang="es-MX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rgbClr val="095E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SUV</a:t>
                      </a:r>
                      <a:endParaRPr lang="es-MX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rgbClr val="095E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SEMS</a:t>
                      </a:r>
                      <a:endParaRPr lang="es-MX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rgbClr val="095E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Administración</a:t>
                      </a:r>
                    </a:p>
                    <a:p>
                      <a:pPr algn="ctr"/>
                      <a:r>
                        <a:rPr lang="es-MX" sz="1600" dirty="0" smtClean="0"/>
                        <a:t>General</a:t>
                      </a:r>
                      <a:endParaRPr lang="es-MX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rgbClr val="095E56"/>
                    </a:solidFill>
                  </a:tcPr>
                </a:tc>
              </a:tr>
              <a:tr h="179832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Nivel</a:t>
                      </a:r>
                    </a:p>
                    <a:p>
                      <a:pPr algn="ctr"/>
                      <a:r>
                        <a:rPr lang="es-MX" sz="1400" dirty="0" smtClean="0"/>
                        <a:t>III</a:t>
                      </a:r>
                    </a:p>
                    <a:p>
                      <a:pPr algn="ctr"/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Dictamen: Consejo de Centro</a:t>
                      </a:r>
                    </a:p>
                    <a:p>
                      <a:pPr algn="ctr"/>
                      <a:r>
                        <a:rPr lang="es-MX" sz="1400" dirty="0" smtClean="0"/>
                        <a:t>Cierre: Centro Universitario</a:t>
                      </a:r>
                    </a:p>
                    <a:p>
                      <a:pPr algn="ctr"/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Oficio al Rector General notificando los proyectos aprobados.</a:t>
                      </a:r>
                    </a:p>
                    <a:p>
                      <a:pPr algn="ctr"/>
                      <a:r>
                        <a:rPr lang="es-MX" sz="1400" dirty="0" smtClean="0"/>
                        <a:t>Cierre: SUV</a:t>
                      </a:r>
                    </a:p>
                    <a:p>
                      <a:pPr algn="ctr"/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Dictamen: Consejo de Educación Media Superior</a:t>
                      </a:r>
                    </a:p>
                    <a:p>
                      <a:pPr algn="ctr"/>
                      <a:r>
                        <a:rPr lang="es-MX" sz="1400" dirty="0" smtClean="0"/>
                        <a:t>Cierre: SEMS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Oficio al Rector General notificando los proyectos aprobados del subsistema. (</a:t>
                      </a:r>
                      <a:r>
                        <a:rPr lang="es-MX" sz="1400" dirty="0" err="1" smtClean="0"/>
                        <a:t>Vicerrectoría</a:t>
                      </a:r>
                      <a:r>
                        <a:rPr lang="es-MX" sz="1400" dirty="0" smtClean="0"/>
                        <a:t>, Secretaría General)</a:t>
                      </a:r>
                    </a:p>
                    <a:p>
                      <a:pPr algn="ctr"/>
                      <a:r>
                        <a:rPr lang="es-MX" sz="1400" dirty="0" smtClean="0"/>
                        <a:t>Cierre: Subsistemas de la AG</a:t>
                      </a:r>
                    </a:p>
                    <a:p>
                      <a:pPr algn="ctr"/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</a:tr>
              <a:tr h="115824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Nivel</a:t>
                      </a:r>
                    </a:p>
                    <a:p>
                      <a:pPr algn="ctr"/>
                      <a:r>
                        <a:rPr lang="es-MX" sz="1400" dirty="0" smtClean="0"/>
                        <a:t>II</a:t>
                      </a:r>
                    </a:p>
                    <a:p>
                      <a:pPr algn="ctr"/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Acta: Consejo Divisional</a:t>
                      </a:r>
                    </a:p>
                    <a:p>
                      <a:pPr algn="ctr"/>
                      <a:r>
                        <a:rPr lang="es-MX" sz="1400" dirty="0" smtClean="0"/>
                        <a:t>Cierre: Divisiones y Secretarías</a:t>
                      </a:r>
                    </a:p>
                    <a:p>
                      <a:pPr algn="ctr"/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Cierre: Direcciones</a:t>
                      </a:r>
                    </a:p>
                    <a:p>
                      <a:pPr algn="ctr"/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Acta: Consejo de escuela</a:t>
                      </a:r>
                    </a:p>
                    <a:p>
                      <a:pPr algn="ctr"/>
                      <a:r>
                        <a:rPr lang="es-MX" sz="1400" dirty="0" smtClean="0"/>
                        <a:t>Cierre: Escuelas preparatorias</a:t>
                      </a:r>
                    </a:p>
                    <a:p>
                      <a:pPr algn="ctr"/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Cierre: Coordinaciones Generales y equivalentes</a:t>
                      </a:r>
                    </a:p>
                    <a:p>
                      <a:pPr algn="ctr"/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Nivel</a:t>
                      </a:r>
                    </a:p>
                    <a:p>
                      <a:pPr algn="ctr"/>
                      <a:r>
                        <a:rPr lang="es-MX" sz="1400" dirty="0" smtClean="0"/>
                        <a:t>I</a:t>
                      </a:r>
                    </a:p>
                    <a:p>
                      <a:pPr algn="ctr"/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Acta: Colegio Departamental</a:t>
                      </a:r>
                    </a:p>
                    <a:p>
                      <a:pPr algn="ctr"/>
                      <a:r>
                        <a:rPr lang="es-MX" sz="1400" dirty="0" smtClean="0"/>
                        <a:t>Cierre: Departamentos y URES de las Secretarías</a:t>
                      </a:r>
                    </a:p>
                    <a:p>
                      <a:pPr algn="ctr"/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Cierre: Coordinaciones</a:t>
                      </a:r>
                    </a:p>
                    <a:p>
                      <a:pPr algn="ctr"/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Captura normal</a:t>
                      </a:r>
                    </a:p>
                    <a:p>
                      <a:pPr algn="ctr"/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Cierre: Unidades y equivalentes</a:t>
                      </a:r>
                    </a:p>
                    <a:p>
                      <a:pPr algn="ctr"/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</a:tr>
              <a:tr h="944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Fin del período de captura</a:t>
                      </a:r>
                    </a:p>
                    <a:p>
                      <a:pPr algn="ctr"/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Cierre: URES dependientes de los departamentos</a:t>
                      </a:r>
                    </a:p>
                    <a:p>
                      <a:pPr algn="ctr"/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Captura normal</a:t>
                      </a:r>
                    </a:p>
                    <a:p>
                      <a:pPr algn="ctr"/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7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1391477" y="1988841"/>
            <a:ext cx="10363200" cy="2940348"/>
          </a:xfrm>
        </p:spPr>
        <p:txBody>
          <a:bodyPr rtlCol="0">
            <a:noAutofit/>
          </a:bodyPr>
          <a:lstStyle/>
          <a:p>
            <a:pPr algn="ctr">
              <a:defRPr/>
            </a:pPr>
            <a:endParaRPr lang="es-ES" sz="48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r">
              <a:spcBef>
                <a:spcPts val="0"/>
              </a:spcBef>
              <a:defRPr/>
            </a:pPr>
            <a:r>
              <a:rPr lang="es-MX" sz="4400" b="1" dirty="0">
                <a:solidFill>
                  <a:schemeClr val="tx2"/>
                </a:solidFill>
              </a:rPr>
              <a:t>Consideraciones para la Integración de los Proyectos P3e</a:t>
            </a:r>
          </a:p>
          <a:p>
            <a:pPr algn="ctr">
              <a:defRPr/>
            </a:pPr>
            <a:endParaRPr lang="es-MX" sz="4800" b="1" i="1" dirty="0">
              <a:solidFill>
                <a:srgbClr val="6E223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72E04-78A3-4B5A-8E82-076E7199778C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59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72E04-78A3-4B5A-8E82-076E7199778C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67513" y="1901568"/>
            <a:ext cx="10570464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s-MX" altLang="es-MX" sz="3200" b="1" dirty="0">
                <a:solidFill>
                  <a:schemeClr val="tx2"/>
                </a:solidFill>
                <a:ea typeface="Calibri" pitchFamily="34" charset="0"/>
                <a:cs typeface="Helvetica" pitchFamily="34" charset="0"/>
              </a:rPr>
              <a:t>¿Qué es un proyecto P3e?</a:t>
            </a:r>
          </a:p>
          <a:p>
            <a:pPr algn="just"/>
            <a:endParaRPr lang="es-MX" altLang="es-MX" sz="2400" dirty="0">
              <a:ea typeface="Calibri" pitchFamily="34" charset="0"/>
            </a:endParaRPr>
          </a:p>
          <a:p>
            <a:pPr algn="just">
              <a:defRPr/>
            </a:pPr>
            <a:r>
              <a:rPr lang="es-MX" sz="2400" dirty="0"/>
              <a:t>Conjunto de objetivos particulares alineados al PDI 2014-2030 y a los Planes de Desarrollo de las Entidades de Red donde se realiza la programación del gasto en las diferentes partidas del clasificador armonizado cuya finalidad es configurar la </a:t>
            </a:r>
            <a:r>
              <a:rPr lang="es-MX" sz="2400" b="1" dirty="0"/>
              <a:t>realización concreta de un determinado propósito.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660807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27648" y="77618"/>
            <a:ext cx="9144000" cy="759095"/>
          </a:xfrm>
          <a:prstGeom prst="rect">
            <a:avLst/>
          </a:prstGeom>
          <a:solidFill>
            <a:schemeClr val="bg1">
              <a:alpha val="10196"/>
            </a:schemeClr>
          </a:solidFill>
          <a:ln w="3175" algn="ctr">
            <a:noFill/>
            <a:miter lim="800000"/>
            <a:headEnd/>
            <a:tailEnd/>
          </a:ln>
        </p:spPr>
        <p:txBody>
          <a:bodyPr lIns="54000" tIns="90000" bIns="36000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MX" sz="3200" b="1" cap="small" dirty="0">
                <a:solidFill>
                  <a:schemeClr val="tx2"/>
                </a:solidFill>
                <a:latin typeface="+mn-lt"/>
                <a:cs typeface="Arial" pitchFamily="34" charset="0"/>
              </a:rPr>
              <a:t>Tipos de proyectos</a:t>
            </a:r>
          </a:p>
          <a:p>
            <a:pPr algn="l" eaLnBrk="1" hangingPunct="1"/>
            <a:endParaRPr lang="es-MX" b="1" dirty="0">
              <a:solidFill>
                <a:srgbClr val="095E56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149626985"/>
              </p:ext>
            </p:extLst>
          </p:nvPr>
        </p:nvGraphicFramePr>
        <p:xfrm>
          <a:off x="1259498" y="1444769"/>
          <a:ext cx="7187785" cy="335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Rectángulo redondeado"/>
          <p:cNvSpPr/>
          <p:nvPr/>
        </p:nvSpPr>
        <p:spPr>
          <a:xfrm>
            <a:off x="9104064" y="1812733"/>
            <a:ext cx="2449285" cy="752171"/>
          </a:xfrm>
          <a:prstGeom prst="roundRect">
            <a:avLst/>
          </a:prstGeom>
          <a:solidFill>
            <a:srgbClr val="CCDE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133" dirty="0">
                <a:solidFill>
                  <a:schemeClr val="tx1"/>
                </a:solidFill>
              </a:rPr>
              <a:t>Fondos externos determinados</a:t>
            </a:r>
          </a:p>
        </p:txBody>
      </p:sp>
      <p:sp>
        <p:nvSpPr>
          <p:cNvPr id="2" name="1 Flecha derecha"/>
          <p:cNvSpPr/>
          <p:nvPr/>
        </p:nvSpPr>
        <p:spPr>
          <a:xfrm rot="10800000">
            <a:off x="8485392" y="1943361"/>
            <a:ext cx="444960" cy="370115"/>
          </a:xfrm>
          <a:prstGeom prst="rightArrow">
            <a:avLst/>
          </a:prstGeom>
          <a:solidFill>
            <a:srgbClr val="095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</p:spTree>
    <p:extLst>
      <p:ext uri="{BB962C8B-B14F-4D97-AF65-F5344CB8AC3E}">
        <p14:creationId xmlns:p14="http://schemas.microsoft.com/office/powerpoint/2010/main" val="372914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4929332" y="209358"/>
            <a:ext cx="7167731" cy="121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ES" altLang="es-MX" sz="28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Definición  y elementos básicos de un </a:t>
            </a:r>
            <a:r>
              <a:rPr lang="es-ES" altLang="es-MX" sz="28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proyecto</a:t>
            </a:r>
          </a:p>
          <a:p>
            <a:pPr>
              <a:lnSpc>
                <a:spcPct val="90000"/>
              </a:lnSpc>
            </a:pPr>
            <a:r>
              <a:rPr lang="es-ES" altLang="es-MX" sz="28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 </a:t>
            </a:r>
            <a:r>
              <a:rPr lang="es-ES" altLang="es-MX" sz="28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                                                 </a:t>
            </a:r>
            <a:r>
              <a:rPr lang="es-ES" altLang="es-MX" sz="24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Estructura simplificada</a:t>
            </a:r>
          </a:p>
          <a:p>
            <a:pPr>
              <a:lnSpc>
                <a:spcPct val="90000"/>
              </a:lnSpc>
            </a:pPr>
            <a:endParaRPr lang="en-US" altLang="es-MX" sz="2533" b="1" dirty="0">
              <a:solidFill>
                <a:srgbClr val="095E56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50422" y="1863890"/>
            <a:ext cx="10626165" cy="304800"/>
          </a:xfrm>
          <a:prstGeom prst="rect">
            <a:avLst/>
          </a:prstGeom>
          <a:solidFill>
            <a:srgbClr val="095E5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400" b="1" dirty="0">
                <a:solidFill>
                  <a:schemeClr val="bg1">
                    <a:lumMod val="95000"/>
                  </a:schemeClr>
                </a:solidFill>
              </a:rPr>
              <a:t>Justificación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1109012" y="2652787"/>
            <a:ext cx="1338729" cy="564776"/>
          </a:xfrm>
          <a:prstGeom prst="rect">
            <a:avLst/>
          </a:prstGeom>
          <a:solidFill>
            <a:srgbClr val="669D98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67" b="1" dirty="0">
                <a:solidFill>
                  <a:schemeClr val="bg1"/>
                </a:solidFill>
              </a:rPr>
              <a:t>Objetivo específico 1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3686864" y="2652787"/>
            <a:ext cx="1338729" cy="564776"/>
          </a:xfrm>
          <a:prstGeom prst="rect">
            <a:avLst/>
          </a:prstGeom>
          <a:solidFill>
            <a:srgbClr val="669D98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67" b="1" dirty="0">
                <a:solidFill>
                  <a:schemeClr val="bg1"/>
                </a:solidFill>
              </a:rPr>
              <a:t>Objetivo específico 2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6264716" y="2652787"/>
            <a:ext cx="1338729" cy="564776"/>
          </a:xfrm>
          <a:prstGeom prst="rect">
            <a:avLst/>
          </a:prstGeom>
          <a:solidFill>
            <a:srgbClr val="669D98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67" b="1" dirty="0">
                <a:solidFill>
                  <a:schemeClr val="bg1"/>
                </a:solidFill>
              </a:rPr>
              <a:t>Objetivo específico 3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8842566" y="2652787"/>
            <a:ext cx="1338729" cy="564776"/>
          </a:xfrm>
          <a:prstGeom prst="rect">
            <a:avLst/>
          </a:prstGeom>
          <a:solidFill>
            <a:srgbClr val="669D98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67" b="1" dirty="0">
                <a:solidFill>
                  <a:schemeClr val="bg1"/>
                </a:solidFill>
              </a:rPr>
              <a:t>Objetivo específico 4</a:t>
            </a:r>
          </a:p>
        </p:txBody>
      </p:sp>
      <p:sp>
        <p:nvSpPr>
          <p:cNvPr id="23" name="22 Flecha arriba y abajo"/>
          <p:cNvSpPr/>
          <p:nvPr/>
        </p:nvSpPr>
        <p:spPr>
          <a:xfrm rot="2750164">
            <a:off x="1713443" y="2164612"/>
            <a:ext cx="260351" cy="537633"/>
          </a:xfrm>
          <a:prstGeom prst="upDownArrow">
            <a:avLst/>
          </a:prstGeom>
          <a:solidFill>
            <a:srgbClr val="669D98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sp>
        <p:nvSpPr>
          <p:cNvPr id="24" name="23 Flecha arriba y abajo"/>
          <p:cNvSpPr/>
          <p:nvPr/>
        </p:nvSpPr>
        <p:spPr>
          <a:xfrm rot="18976632">
            <a:off x="9381069" y="2187366"/>
            <a:ext cx="345017" cy="403225"/>
          </a:xfrm>
          <a:prstGeom prst="upDownArrow">
            <a:avLst/>
          </a:prstGeom>
          <a:solidFill>
            <a:srgbClr val="669D98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sp>
        <p:nvSpPr>
          <p:cNvPr id="25" name="24 Flecha arriba y abajo"/>
          <p:cNvSpPr/>
          <p:nvPr/>
        </p:nvSpPr>
        <p:spPr>
          <a:xfrm>
            <a:off x="4205817" y="2212765"/>
            <a:ext cx="345016" cy="404813"/>
          </a:xfrm>
          <a:prstGeom prst="upDownArrow">
            <a:avLst/>
          </a:prstGeom>
          <a:solidFill>
            <a:srgbClr val="669D98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sp>
        <p:nvSpPr>
          <p:cNvPr id="29" name="28 Flecha arriba y abajo"/>
          <p:cNvSpPr/>
          <p:nvPr/>
        </p:nvSpPr>
        <p:spPr>
          <a:xfrm>
            <a:off x="6750051" y="2231816"/>
            <a:ext cx="347133" cy="403225"/>
          </a:xfrm>
          <a:prstGeom prst="upDownArrow">
            <a:avLst/>
          </a:prstGeom>
          <a:solidFill>
            <a:srgbClr val="669D98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sp>
        <p:nvSpPr>
          <p:cNvPr id="30" name="29 Llamada de flecha hacia arriba"/>
          <p:cNvSpPr/>
          <p:nvPr/>
        </p:nvSpPr>
        <p:spPr>
          <a:xfrm>
            <a:off x="2423835" y="3208595"/>
            <a:ext cx="1195293" cy="519952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rgbClr val="337D7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333" dirty="0"/>
              <a:t>Resultado 1</a:t>
            </a:r>
          </a:p>
          <a:p>
            <a:pPr algn="ctr">
              <a:defRPr/>
            </a:pPr>
            <a:r>
              <a:rPr lang="es-MX" sz="1333" dirty="0"/>
              <a:t>(indicadores)</a:t>
            </a:r>
          </a:p>
        </p:txBody>
      </p:sp>
      <p:sp>
        <p:nvSpPr>
          <p:cNvPr id="31" name="30 Llamada de flecha hacia arriba"/>
          <p:cNvSpPr/>
          <p:nvPr/>
        </p:nvSpPr>
        <p:spPr>
          <a:xfrm>
            <a:off x="5005671" y="3208596"/>
            <a:ext cx="1195293" cy="528964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rgbClr val="337D7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333" dirty="0"/>
              <a:t>Resultado 2</a:t>
            </a:r>
          </a:p>
          <a:p>
            <a:pPr algn="ctr">
              <a:defRPr/>
            </a:pPr>
            <a:r>
              <a:rPr lang="es-MX" sz="1333" dirty="0"/>
              <a:t>(Indicadores)</a:t>
            </a:r>
          </a:p>
        </p:txBody>
      </p:sp>
      <p:sp>
        <p:nvSpPr>
          <p:cNvPr id="32" name="31 Llamada de flecha hacia arriba"/>
          <p:cNvSpPr/>
          <p:nvPr/>
        </p:nvSpPr>
        <p:spPr>
          <a:xfrm>
            <a:off x="7611411" y="3208596"/>
            <a:ext cx="1195293" cy="528964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rgbClr val="337D7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333" dirty="0"/>
              <a:t>Resultado 3</a:t>
            </a:r>
          </a:p>
          <a:p>
            <a:pPr algn="ctr">
              <a:defRPr/>
            </a:pPr>
            <a:r>
              <a:rPr lang="es-MX" sz="1333" dirty="0"/>
              <a:t>(Indicadores)</a:t>
            </a:r>
          </a:p>
        </p:txBody>
      </p:sp>
      <p:sp>
        <p:nvSpPr>
          <p:cNvPr id="33" name="32 Llamada de flecha hacia arriba"/>
          <p:cNvSpPr/>
          <p:nvPr/>
        </p:nvSpPr>
        <p:spPr>
          <a:xfrm>
            <a:off x="10121531" y="3208594"/>
            <a:ext cx="1195293" cy="564683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rgbClr val="337D7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333" dirty="0"/>
              <a:t>Resultado  4 </a:t>
            </a:r>
          </a:p>
          <a:p>
            <a:pPr algn="ctr">
              <a:defRPr/>
            </a:pPr>
            <a:r>
              <a:rPr lang="es-MX" sz="1333" dirty="0"/>
              <a:t>(Indicadores)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857251" y="3979653"/>
            <a:ext cx="753533" cy="223837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>
                <a:solidFill>
                  <a:schemeClr val="tx1"/>
                </a:solidFill>
              </a:rPr>
              <a:t>Partida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1731436" y="3979653"/>
            <a:ext cx="751417" cy="223837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>
                <a:solidFill>
                  <a:schemeClr val="tx1"/>
                </a:solidFill>
              </a:rPr>
              <a:t>Partida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3498851" y="3979653"/>
            <a:ext cx="753533" cy="223837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>
                <a:solidFill>
                  <a:schemeClr val="tx1"/>
                </a:solidFill>
              </a:rPr>
              <a:t>Partida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4373036" y="3979653"/>
            <a:ext cx="751417" cy="223837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>
                <a:solidFill>
                  <a:schemeClr val="tx1"/>
                </a:solidFill>
              </a:rPr>
              <a:t>Partida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6153151" y="3979653"/>
            <a:ext cx="753533" cy="223837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>
                <a:solidFill>
                  <a:schemeClr val="tx1"/>
                </a:solidFill>
              </a:rPr>
              <a:t>Partida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7025218" y="3979653"/>
            <a:ext cx="753533" cy="223837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>
                <a:solidFill>
                  <a:schemeClr val="tx1"/>
                </a:solidFill>
              </a:rPr>
              <a:t>Partida</a:t>
            </a:r>
          </a:p>
        </p:txBody>
      </p:sp>
      <p:sp>
        <p:nvSpPr>
          <p:cNvPr id="41" name="40 Rectángulo"/>
          <p:cNvSpPr/>
          <p:nvPr/>
        </p:nvSpPr>
        <p:spPr>
          <a:xfrm>
            <a:off x="8710084" y="3979653"/>
            <a:ext cx="753533" cy="223837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>
                <a:solidFill>
                  <a:schemeClr val="tx1"/>
                </a:solidFill>
              </a:rPr>
              <a:t>Partida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9584269" y="3979653"/>
            <a:ext cx="751417" cy="223837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>
                <a:solidFill>
                  <a:schemeClr val="tx1"/>
                </a:solidFill>
              </a:rPr>
              <a:t>Partida</a:t>
            </a:r>
          </a:p>
        </p:txBody>
      </p:sp>
      <p:sp>
        <p:nvSpPr>
          <p:cNvPr id="43" name="42 Flecha arriba y abajo"/>
          <p:cNvSpPr/>
          <p:nvPr/>
        </p:nvSpPr>
        <p:spPr>
          <a:xfrm>
            <a:off x="1132419" y="3576428"/>
            <a:ext cx="179916" cy="322263"/>
          </a:xfrm>
          <a:prstGeom prst="upDownArrow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sp>
        <p:nvSpPr>
          <p:cNvPr id="44" name="43 Flecha arriba y abajo"/>
          <p:cNvSpPr/>
          <p:nvPr/>
        </p:nvSpPr>
        <p:spPr>
          <a:xfrm>
            <a:off x="2040467" y="3576428"/>
            <a:ext cx="179917" cy="322263"/>
          </a:xfrm>
          <a:prstGeom prst="upDownArrow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sp>
        <p:nvSpPr>
          <p:cNvPr id="45" name="44 Flecha arriba y abajo"/>
          <p:cNvSpPr/>
          <p:nvPr/>
        </p:nvSpPr>
        <p:spPr>
          <a:xfrm>
            <a:off x="3750734" y="3593891"/>
            <a:ext cx="179917" cy="322263"/>
          </a:xfrm>
          <a:prstGeom prst="upDownArrow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sp>
        <p:nvSpPr>
          <p:cNvPr id="46" name="45 Flecha arriba y abajo"/>
          <p:cNvSpPr/>
          <p:nvPr/>
        </p:nvSpPr>
        <p:spPr>
          <a:xfrm>
            <a:off x="4658786" y="3593891"/>
            <a:ext cx="179916" cy="322263"/>
          </a:xfrm>
          <a:prstGeom prst="upDownArrow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sp>
        <p:nvSpPr>
          <p:cNvPr id="47" name="46 Flecha arriba y abajo"/>
          <p:cNvSpPr/>
          <p:nvPr/>
        </p:nvSpPr>
        <p:spPr>
          <a:xfrm>
            <a:off x="6379634" y="3611353"/>
            <a:ext cx="179917" cy="323851"/>
          </a:xfrm>
          <a:prstGeom prst="upDownArrow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sp>
        <p:nvSpPr>
          <p:cNvPr id="48" name="47 Flecha arriba y abajo"/>
          <p:cNvSpPr/>
          <p:nvPr/>
        </p:nvSpPr>
        <p:spPr>
          <a:xfrm>
            <a:off x="7287686" y="3611353"/>
            <a:ext cx="179916" cy="323851"/>
          </a:xfrm>
          <a:prstGeom prst="upDownArrow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sp>
        <p:nvSpPr>
          <p:cNvPr id="49" name="48 Flecha arriba y abajo"/>
          <p:cNvSpPr/>
          <p:nvPr/>
        </p:nvSpPr>
        <p:spPr>
          <a:xfrm>
            <a:off x="8938684" y="3584365"/>
            <a:ext cx="177800" cy="323851"/>
          </a:xfrm>
          <a:prstGeom prst="upDownArrow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sp>
        <p:nvSpPr>
          <p:cNvPr id="50" name="49 Flecha arriba y abajo"/>
          <p:cNvSpPr/>
          <p:nvPr/>
        </p:nvSpPr>
        <p:spPr>
          <a:xfrm>
            <a:off x="9846734" y="3584365"/>
            <a:ext cx="179917" cy="323851"/>
          </a:xfrm>
          <a:prstGeom prst="upDownArrow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sp>
        <p:nvSpPr>
          <p:cNvPr id="55" name="54 Flecha curvada hacia arriba"/>
          <p:cNvSpPr/>
          <p:nvPr/>
        </p:nvSpPr>
        <p:spPr>
          <a:xfrm>
            <a:off x="2077199" y="5036566"/>
            <a:ext cx="1888565" cy="277907"/>
          </a:xfrm>
          <a:prstGeom prst="curvedUpArrow">
            <a:avLst>
              <a:gd name="adj1" fmla="val 25000"/>
              <a:gd name="adj2" fmla="val 89789"/>
              <a:gd name="adj3" fmla="val 25000"/>
            </a:avLst>
          </a:prstGeom>
          <a:solidFill>
            <a:srgbClr val="99BEBB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>
              <a:solidFill>
                <a:schemeClr val="tx1"/>
              </a:solidFill>
            </a:endParaRPr>
          </a:p>
        </p:txBody>
      </p:sp>
      <p:sp>
        <p:nvSpPr>
          <p:cNvPr id="56" name="55 Flecha curvada hacia arriba"/>
          <p:cNvSpPr/>
          <p:nvPr/>
        </p:nvSpPr>
        <p:spPr>
          <a:xfrm>
            <a:off x="4748743" y="5036566"/>
            <a:ext cx="1888565" cy="277907"/>
          </a:xfrm>
          <a:prstGeom prst="curvedUpArrow">
            <a:avLst>
              <a:gd name="adj1" fmla="val 25000"/>
              <a:gd name="adj2" fmla="val 89789"/>
              <a:gd name="adj3" fmla="val 25000"/>
            </a:avLst>
          </a:prstGeom>
          <a:solidFill>
            <a:srgbClr val="99BEBB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>
              <a:solidFill>
                <a:schemeClr val="tx1"/>
              </a:solidFill>
            </a:endParaRPr>
          </a:p>
        </p:txBody>
      </p:sp>
      <p:sp>
        <p:nvSpPr>
          <p:cNvPr id="57" name="56 Flecha curvada hacia arriba"/>
          <p:cNvSpPr/>
          <p:nvPr/>
        </p:nvSpPr>
        <p:spPr>
          <a:xfrm>
            <a:off x="7466951" y="5036566"/>
            <a:ext cx="1888565" cy="277907"/>
          </a:xfrm>
          <a:prstGeom prst="curvedUpArrow">
            <a:avLst>
              <a:gd name="adj1" fmla="val 25000"/>
              <a:gd name="adj2" fmla="val 89789"/>
              <a:gd name="adj3" fmla="val 25000"/>
            </a:avLst>
          </a:prstGeom>
          <a:solidFill>
            <a:srgbClr val="99BEBB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>
              <a:solidFill>
                <a:schemeClr val="tx1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762810" y="1484171"/>
            <a:ext cx="10626165" cy="304800"/>
          </a:xfrm>
          <a:prstGeom prst="rect">
            <a:avLst/>
          </a:prstGeom>
          <a:solidFill>
            <a:srgbClr val="095E5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400" b="1" dirty="0">
                <a:solidFill>
                  <a:schemeClr val="bg1">
                    <a:lumMod val="95000"/>
                  </a:schemeClr>
                </a:solidFill>
              </a:rPr>
              <a:t>Objetivo general</a:t>
            </a:r>
          </a:p>
        </p:txBody>
      </p:sp>
      <p:sp>
        <p:nvSpPr>
          <p:cNvPr id="53" name="52 Rectángulo"/>
          <p:cNvSpPr/>
          <p:nvPr/>
        </p:nvSpPr>
        <p:spPr>
          <a:xfrm>
            <a:off x="845610" y="4291049"/>
            <a:ext cx="753533" cy="523389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933" dirty="0">
                <a:solidFill>
                  <a:schemeClr val="tx1"/>
                </a:solidFill>
              </a:rPr>
              <a:t>Aplicación del recurso</a:t>
            </a:r>
          </a:p>
        </p:txBody>
      </p:sp>
      <p:sp>
        <p:nvSpPr>
          <p:cNvPr id="54" name="53 Rectángulo"/>
          <p:cNvSpPr/>
          <p:nvPr/>
        </p:nvSpPr>
        <p:spPr>
          <a:xfrm>
            <a:off x="1731435" y="4291049"/>
            <a:ext cx="753533" cy="523389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933" dirty="0">
                <a:solidFill>
                  <a:schemeClr val="tx1"/>
                </a:solidFill>
              </a:rPr>
              <a:t>Aplicación del recurso</a:t>
            </a:r>
          </a:p>
        </p:txBody>
      </p:sp>
      <p:sp>
        <p:nvSpPr>
          <p:cNvPr id="58" name="57 Rectángulo"/>
          <p:cNvSpPr/>
          <p:nvPr/>
        </p:nvSpPr>
        <p:spPr>
          <a:xfrm>
            <a:off x="3472631" y="4291049"/>
            <a:ext cx="753533" cy="523389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933" dirty="0">
                <a:solidFill>
                  <a:schemeClr val="tx1"/>
                </a:solidFill>
              </a:rPr>
              <a:t>Aplicación del recurso</a:t>
            </a:r>
          </a:p>
        </p:txBody>
      </p:sp>
      <p:sp>
        <p:nvSpPr>
          <p:cNvPr id="59" name="58 Rectángulo"/>
          <p:cNvSpPr/>
          <p:nvPr/>
        </p:nvSpPr>
        <p:spPr>
          <a:xfrm>
            <a:off x="4358456" y="4291049"/>
            <a:ext cx="753533" cy="523389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933" dirty="0">
                <a:solidFill>
                  <a:schemeClr val="tx1"/>
                </a:solidFill>
              </a:rPr>
              <a:t>Aplicación del recurso</a:t>
            </a:r>
          </a:p>
        </p:txBody>
      </p:sp>
      <p:sp>
        <p:nvSpPr>
          <p:cNvPr id="60" name="59 Rectángulo"/>
          <p:cNvSpPr/>
          <p:nvPr/>
        </p:nvSpPr>
        <p:spPr>
          <a:xfrm>
            <a:off x="6140076" y="4291049"/>
            <a:ext cx="753533" cy="523389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933" dirty="0">
                <a:solidFill>
                  <a:schemeClr val="tx1"/>
                </a:solidFill>
              </a:rPr>
              <a:t>Aplicación del recurso</a:t>
            </a:r>
          </a:p>
        </p:txBody>
      </p:sp>
      <p:sp>
        <p:nvSpPr>
          <p:cNvPr id="61" name="60 Rectángulo"/>
          <p:cNvSpPr/>
          <p:nvPr/>
        </p:nvSpPr>
        <p:spPr>
          <a:xfrm>
            <a:off x="7025902" y="4291049"/>
            <a:ext cx="753533" cy="523389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933" dirty="0">
                <a:solidFill>
                  <a:schemeClr val="tx1"/>
                </a:solidFill>
              </a:rPr>
              <a:t>Aplicación del recurso</a:t>
            </a:r>
          </a:p>
        </p:txBody>
      </p:sp>
      <p:sp>
        <p:nvSpPr>
          <p:cNvPr id="62" name="61 Rectángulo"/>
          <p:cNvSpPr/>
          <p:nvPr/>
        </p:nvSpPr>
        <p:spPr>
          <a:xfrm>
            <a:off x="8709044" y="4291049"/>
            <a:ext cx="753533" cy="523389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933" dirty="0">
                <a:solidFill>
                  <a:schemeClr val="tx1"/>
                </a:solidFill>
              </a:rPr>
              <a:t>Aplicación del recurso</a:t>
            </a:r>
          </a:p>
        </p:txBody>
      </p:sp>
      <p:sp>
        <p:nvSpPr>
          <p:cNvPr id="63" name="62 Rectángulo"/>
          <p:cNvSpPr/>
          <p:nvPr/>
        </p:nvSpPr>
        <p:spPr>
          <a:xfrm>
            <a:off x="9594870" y="4291049"/>
            <a:ext cx="753533" cy="523389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933" dirty="0">
                <a:solidFill>
                  <a:schemeClr val="tx1"/>
                </a:solidFill>
              </a:rPr>
              <a:t>Aplicación del recurso</a:t>
            </a:r>
          </a:p>
        </p:txBody>
      </p:sp>
    </p:spTree>
    <p:extLst>
      <p:ext uri="{BB962C8B-B14F-4D97-AF65-F5344CB8AC3E}">
        <p14:creationId xmlns:p14="http://schemas.microsoft.com/office/powerpoint/2010/main" val="1476598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239349" y="3306096"/>
            <a:ext cx="11930451" cy="998289"/>
          </a:xfrm>
          <a:prstGeom prst="roundRect">
            <a:avLst/>
          </a:prstGeom>
          <a:solidFill>
            <a:srgbClr val="CCDEDD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sp>
        <p:nvSpPr>
          <p:cNvPr id="18" name="17 Rectángulo"/>
          <p:cNvSpPr/>
          <p:nvPr/>
        </p:nvSpPr>
        <p:spPr>
          <a:xfrm>
            <a:off x="750422" y="1504463"/>
            <a:ext cx="10626165" cy="304800"/>
          </a:xfrm>
          <a:prstGeom prst="rect">
            <a:avLst/>
          </a:prstGeom>
          <a:solidFill>
            <a:srgbClr val="095E56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400" b="1" dirty="0">
                <a:solidFill>
                  <a:schemeClr val="bg1">
                    <a:lumMod val="95000"/>
                  </a:schemeClr>
                </a:solidFill>
              </a:rPr>
              <a:t>Justificación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1109012" y="2421577"/>
            <a:ext cx="1338729" cy="564776"/>
          </a:xfrm>
          <a:prstGeom prst="rect">
            <a:avLst/>
          </a:prstGeom>
          <a:solidFill>
            <a:srgbClr val="337D7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67" b="1" dirty="0">
                <a:solidFill>
                  <a:schemeClr val="bg1"/>
                </a:solidFill>
              </a:rPr>
              <a:t>Objetivo específico 1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3686864" y="2421577"/>
            <a:ext cx="1338729" cy="564776"/>
          </a:xfrm>
          <a:prstGeom prst="rect">
            <a:avLst/>
          </a:prstGeom>
          <a:solidFill>
            <a:srgbClr val="337D7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67" b="1" dirty="0">
                <a:solidFill>
                  <a:schemeClr val="bg1"/>
                </a:solidFill>
              </a:rPr>
              <a:t>Objetivo específico 2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6264716" y="2421577"/>
            <a:ext cx="1338729" cy="564776"/>
          </a:xfrm>
          <a:prstGeom prst="rect">
            <a:avLst/>
          </a:prstGeom>
          <a:solidFill>
            <a:srgbClr val="337D7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67" b="1" dirty="0">
                <a:solidFill>
                  <a:schemeClr val="bg1"/>
                </a:solidFill>
              </a:rPr>
              <a:t>Objetivo específico 3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8842566" y="2421577"/>
            <a:ext cx="1338729" cy="564776"/>
          </a:xfrm>
          <a:prstGeom prst="rect">
            <a:avLst/>
          </a:prstGeom>
          <a:solidFill>
            <a:srgbClr val="337D7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67" b="1" dirty="0">
                <a:solidFill>
                  <a:schemeClr val="bg1"/>
                </a:solidFill>
              </a:rPr>
              <a:t>Objetivo específico 4</a:t>
            </a:r>
          </a:p>
        </p:txBody>
      </p:sp>
      <p:sp>
        <p:nvSpPr>
          <p:cNvPr id="23" name="22 Flecha arriba y abajo"/>
          <p:cNvSpPr/>
          <p:nvPr/>
        </p:nvSpPr>
        <p:spPr>
          <a:xfrm rot="2750164">
            <a:off x="1713443" y="1933402"/>
            <a:ext cx="260351" cy="537633"/>
          </a:xfrm>
          <a:prstGeom prst="upDownArrow">
            <a:avLst/>
          </a:prstGeom>
          <a:solidFill>
            <a:srgbClr val="337D76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sp>
        <p:nvSpPr>
          <p:cNvPr id="24" name="23 Flecha arriba y abajo"/>
          <p:cNvSpPr/>
          <p:nvPr/>
        </p:nvSpPr>
        <p:spPr>
          <a:xfrm rot="18976632">
            <a:off x="9381069" y="1956156"/>
            <a:ext cx="345017" cy="403225"/>
          </a:xfrm>
          <a:prstGeom prst="upDownArrow">
            <a:avLst/>
          </a:prstGeom>
          <a:solidFill>
            <a:srgbClr val="337D76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sp>
        <p:nvSpPr>
          <p:cNvPr id="25" name="24 Flecha arriba y abajo"/>
          <p:cNvSpPr/>
          <p:nvPr/>
        </p:nvSpPr>
        <p:spPr>
          <a:xfrm>
            <a:off x="4205817" y="1981555"/>
            <a:ext cx="345016" cy="404813"/>
          </a:xfrm>
          <a:prstGeom prst="upDownArrow">
            <a:avLst/>
          </a:prstGeom>
          <a:solidFill>
            <a:srgbClr val="337D76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sp>
        <p:nvSpPr>
          <p:cNvPr id="29" name="28 Flecha arriba y abajo"/>
          <p:cNvSpPr/>
          <p:nvPr/>
        </p:nvSpPr>
        <p:spPr>
          <a:xfrm>
            <a:off x="6750051" y="2000606"/>
            <a:ext cx="347133" cy="403225"/>
          </a:xfrm>
          <a:prstGeom prst="upDownArrow">
            <a:avLst/>
          </a:prstGeom>
          <a:solidFill>
            <a:srgbClr val="337D76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/>
          </a:p>
        </p:txBody>
      </p:sp>
      <p:sp>
        <p:nvSpPr>
          <p:cNvPr id="34" name="33 Rectángulo"/>
          <p:cNvSpPr/>
          <p:nvPr/>
        </p:nvSpPr>
        <p:spPr>
          <a:xfrm>
            <a:off x="112578" y="5290005"/>
            <a:ext cx="702836" cy="319849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 err="1">
                <a:solidFill>
                  <a:schemeClr val="tx1"/>
                </a:solidFill>
              </a:rPr>
              <a:t>BMS</a:t>
            </a:r>
            <a:r>
              <a:rPr lang="es-MX" sz="1200" dirty="0">
                <a:solidFill>
                  <a:schemeClr val="tx1"/>
                </a:solidFill>
              </a:rPr>
              <a:t> 1.1.1.1</a:t>
            </a:r>
          </a:p>
        </p:txBody>
      </p:sp>
      <p:sp>
        <p:nvSpPr>
          <p:cNvPr id="55" name="54 Flecha curvada hacia arriba"/>
          <p:cNvSpPr/>
          <p:nvPr/>
        </p:nvSpPr>
        <p:spPr>
          <a:xfrm>
            <a:off x="2065256" y="3055083"/>
            <a:ext cx="1888565" cy="277907"/>
          </a:xfrm>
          <a:prstGeom prst="curvedUpArrow">
            <a:avLst>
              <a:gd name="adj1" fmla="val 25000"/>
              <a:gd name="adj2" fmla="val 89789"/>
              <a:gd name="adj3" fmla="val 25000"/>
            </a:avLst>
          </a:prstGeom>
          <a:solidFill>
            <a:srgbClr val="337D76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>
              <a:solidFill>
                <a:schemeClr val="tx1"/>
              </a:solidFill>
            </a:endParaRPr>
          </a:p>
        </p:txBody>
      </p:sp>
      <p:sp>
        <p:nvSpPr>
          <p:cNvPr id="56" name="55 Flecha curvada hacia arriba"/>
          <p:cNvSpPr/>
          <p:nvPr/>
        </p:nvSpPr>
        <p:spPr>
          <a:xfrm>
            <a:off x="4730762" y="3046117"/>
            <a:ext cx="1888565" cy="277907"/>
          </a:xfrm>
          <a:prstGeom prst="curvedUpArrow">
            <a:avLst>
              <a:gd name="adj1" fmla="val 25000"/>
              <a:gd name="adj2" fmla="val 89789"/>
              <a:gd name="adj3" fmla="val 25000"/>
            </a:avLst>
          </a:prstGeom>
          <a:solidFill>
            <a:srgbClr val="337D76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>
              <a:solidFill>
                <a:schemeClr val="tx1"/>
              </a:solidFill>
            </a:endParaRPr>
          </a:p>
        </p:txBody>
      </p:sp>
      <p:sp>
        <p:nvSpPr>
          <p:cNvPr id="57" name="56 Flecha curvada hacia arriba"/>
          <p:cNvSpPr/>
          <p:nvPr/>
        </p:nvSpPr>
        <p:spPr>
          <a:xfrm>
            <a:off x="7420174" y="3028188"/>
            <a:ext cx="1888565" cy="277907"/>
          </a:xfrm>
          <a:prstGeom prst="curvedUpArrow">
            <a:avLst>
              <a:gd name="adj1" fmla="val 25000"/>
              <a:gd name="adj2" fmla="val 89789"/>
              <a:gd name="adj3" fmla="val 25000"/>
            </a:avLst>
          </a:prstGeom>
          <a:solidFill>
            <a:srgbClr val="337D76"/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>
              <a:solidFill>
                <a:schemeClr val="tx1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762810" y="1124744"/>
            <a:ext cx="10626165" cy="304800"/>
          </a:xfrm>
          <a:prstGeom prst="rect">
            <a:avLst/>
          </a:prstGeom>
          <a:solidFill>
            <a:srgbClr val="095E5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400" b="1" dirty="0">
                <a:solidFill>
                  <a:schemeClr val="bg1">
                    <a:lumMod val="95000"/>
                  </a:schemeClr>
                </a:solidFill>
              </a:rPr>
              <a:t>Objetivo general</a:t>
            </a:r>
          </a:p>
        </p:txBody>
      </p:sp>
      <p:sp>
        <p:nvSpPr>
          <p:cNvPr id="53" name="18 Rectángulo"/>
          <p:cNvSpPr/>
          <p:nvPr/>
        </p:nvSpPr>
        <p:spPr>
          <a:xfrm>
            <a:off x="431372" y="3525011"/>
            <a:ext cx="826825" cy="564776"/>
          </a:xfrm>
          <a:prstGeom prst="rect">
            <a:avLst/>
          </a:prstGeom>
          <a:solidFill>
            <a:srgbClr val="99BEB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67" dirty="0">
                <a:solidFill>
                  <a:schemeClr val="tx1"/>
                </a:solidFill>
              </a:rPr>
              <a:t>Meta 1.1</a:t>
            </a:r>
          </a:p>
        </p:txBody>
      </p:sp>
      <p:sp>
        <p:nvSpPr>
          <p:cNvPr id="54" name="18 Rectángulo"/>
          <p:cNvSpPr/>
          <p:nvPr/>
        </p:nvSpPr>
        <p:spPr>
          <a:xfrm>
            <a:off x="1845774" y="3542707"/>
            <a:ext cx="826825" cy="564776"/>
          </a:xfrm>
          <a:prstGeom prst="rect">
            <a:avLst/>
          </a:prstGeom>
          <a:solidFill>
            <a:srgbClr val="99BEB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67" dirty="0">
                <a:solidFill>
                  <a:schemeClr val="tx1"/>
                </a:solidFill>
              </a:rPr>
              <a:t>Meta 1.2</a:t>
            </a:r>
          </a:p>
        </p:txBody>
      </p:sp>
      <p:sp>
        <p:nvSpPr>
          <p:cNvPr id="58" name="18 Rectángulo"/>
          <p:cNvSpPr/>
          <p:nvPr/>
        </p:nvSpPr>
        <p:spPr>
          <a:xfrm>
            <a:off x="8496268" y="3526749"/>
            <a:ext cx="826825" cy="564776"/>
          </a:xfrm>
          <a:prstGeom prst="rect">
            <a:avLst/>
          </a:prstGeom>
          <a:solidFill>
            <a:srgbClr val="99BEB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67" dirty="0">
                <a:solidFill>
                  <a:schemeClr val="tx1"/>
                </a:solidFill>
              </a:rPr>
              <a:t>Meta 4.1</a:t>
            </a:r>
          </a:p>
        </p:txBody>
      </p:sp>
      <p:sp>
        <p:nvSpPr>
          <p:cNvPr id="59" name="18 Rectángulo"/>
          <p:cNvSpPr/>
          <p:nvPr/>
        </p:nvSpPr>
        <p:spPr>
          <a:xfrm>
            <a:off x="9973698" y="3544445"/>
            <a:ext cx="826825" cy="564776"/>
          </a:xfrm>
          <a:prstGeom prst="rect">
            <a:avLst/>
          </a:prstGeom>
          <a:solidFill>
            <a:srgbClr val="99BEB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67" dirty="0">
                <a:solidFill>
                  <a:schemeClr val="tx1"/>
                </a:solidFill>
              </a:rPr>
              <a:t>Meta 4.2</a:t>
            </a:r>
          </a:p>
        </p:txBody>
      </p:sp>
      <p:sp>
        <p:nvSpPr>
          <p:cNvPr id="60" name="18 Rectángulo"/>
          <p:cNvSpPr/>
          <p:nvPr/>
        </p:nvSpPr>
        <p:spPr>
          <a:xfrm>
            <a:off x="3951426" y="3533767"/>
            <a:ext cx="826825" cy="564776"/>
          </a:xfrm>
          <a:prstGeom prst="rect">
            <a:avLst/>
          </a:prstGeom>
          <a:solidFill>
            <a:srgbClr val="99BEB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67" dirty="0">
                <a:solidFill>
                  <a:schemeClr val="tx1"/>
                </a:solidFill>
              </a:rPr>
              <a:t>Meta 2.1</a:t>
            </a:r>
          </a:p>
        </p:txBody>
      </p:sp>
      <p:sp>
        <p:nvSpPr>
          <p:cNvPr id="61" name="18 Rectángulo"/>
          <p:cNvSpPr/>
          <p:nvPr/>
        </p:nvSpPr>
        <p:spPr>
          <a:xfrm>
            <a:off x="6517686" y="3559936"/>
            <a:ext cx="826825" cy="564776"/>
          </a:xfrm>
          <a:prstGeom prst="rect">
            <a:avLst/>
          </a:prstGeom>
          <a:solidFill>
            <a:srgbClr val="99BEB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467" dirty="0">
                <a:solidFill>
                  <a:schemeClr val="tx1"/>
                </a:solidFill>
              </a:rPr>
              <a:t>Meta 3.1</a:t>
            </a:r>
          </a:p>
        </p:txBody>
      </p:sp>
      <p:sp>
        <p:nvSpPr>
          <p:cNvPr id="62" name="18 Rectángulo"/>
          <p:cNvSpPr/>
          <p:nvPr/>
        </p:nvSpPr>
        <p:spPr>
          <a:xfrm>
            <a:off x="75243" y="4581128"/>
            <a:ext cx="768084" cy="564776"/>
          </a:xfrm>
          <a:prstGeom prst="rect">
            <a:avLst/>
          </a:prstGeom>
          <a:solidFill>
            <a:srgbClr val="99BEB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333" dirty="0">
                <a:solidFill>
                  <a:schemeClr val="tx1"/>
                </a:solidFill>
              </a:rPr>
              <a:t>Acción</a:t>
            </a:r>
            <a:r>
              <a:rPr lang="es-MX" sz="1467" dirty="0">
                <a:solidFill>
                  <a:schemeClr val="tx1"/>
                </a:solidFill>
              </a:rPr>
              <a:t> </a:t>
            </a:r>
            <a:r>
              <a:rPr lang="es-MX" sz="1333" dirty="0">
                <a:solidFill>
                  <a:schemeClr val="tx1"/>
                </a:solidFill>
              </a:rPr>
              <a:t>1.1.1</a:t>
            </a:r>
          </a:p>
        </p:txBody>
      </p:sp>
      <p:sp>
        <p:nvSpPr>
          <p:cNvPr id="63" name="18 Rectángulo"/>
          <p:cNvSpPr/>
          <p:nvPr/>
        </p:nvSpPr>
        <p:spPr>
          <a:xfrm>
            <a:off x="911426" y="4581128"/>
            <a:ext cx="768084" cy="564776"/>
          </a:xfrm>
          <a:prstGeom prst="rect">
            <a:avLst/>
          </a:prstGeom>
          <a:solidFill>
            <a:srgbClr val="99BEB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333" dirty="0">
                <a:solidFill>
                  <a:schemeClr val="tx1"/>
                </a:solidFill>
              </a:rPr>
              <a:t>Acción</a:t>
            </a:r>
            <a:r>
              <a:rPr lang="es-MX" sz="1467" dirty="0">
                <a:solidFill>
                  <a:schemeClr val="tx1"/>
                </a:solidFill>
              </a:rPr>
              <a:t> </a:t>
            </a:r>
            <a:r>
              <a:rPr lang="es-MX" sz="1333" dirty="0">
                <a:solidFill>
                  <a:schemeClr val="tx1"/>
                </a:solidFill>
              </a:rPr>
              <a:t>1.1.2</a:t>
            </a:r>
          </a:p>
        </p:txBody>
      </p:sp>
      <p:sp>
        <p:nvSpPr>
          <p:cNvPr id="64" name="18 Rectángulo"/>
          <p:cNvSpPr/>
          <p:nvPr/>
        </p:nvSpPr>
        <p:spPr>
          <a:xfrm>
            <a:off x="1904515" y="4581128"/>
            <a:ext cx="768084" cy="564776"/>
          </a:xfrm>
          <a:prstGeom prst="rect">
            <a:avLst/>
          </a:prstGeom>
          <a:solidFill>
            <a:srgbClr val="99BEB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333" dirty="0">
                <a:solidFill>
                  <a:schemeClr val="tx1"/>
                </a:solidFill>
              </a:rPr>
              <a:t>Acción</a:t>
            </a:r>
            <a:r>
              <a:rPr lang="es-MX" sz="1467" dirty="0">
                <a:solidFill>
                  <a:schemeClr val="tx1"/>
                </a:solidFill>
              </a:rPr>
              <a:t> </a:t>
            </a:r>
            <a:r>
              <a:rPr lang="es-MX" sz="1333" dirty="0">
                <a:solidFill>
                  <a:schemeClr val="tx1"/>
                </a:solidFill>
              </a:rPr>
              <a:t>1.2.1</a:t>
            </a:r>
          </a:p>
        </p:txBody>
      </p:sp>
      <p:sp>
        <p:nvSpPr>
          <p:cNvPr id="65" name="18 Rectángulo"/>
          <p:cNvSpPr/>
          <p:nvPr/>
        </p:nvSpPr>
        <p:spPr>
          <a:xfrm>
            <a:off x="3152810" y="4581128"/>
            <a:ext cx="768084" cy="564776"/>
          </a:xfrm>
          <a:prstGeom prst="rect">
            <a:avLst/>
          </a:prstGeom>
          <a:solidFill>
            <a:srgbClr val="99BEB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333" dirty="0">
                <a:solidFill>
                  <a:schemeClr val="tx1"/>
                </a:solidFill>
              </a:rPr>
              <a:t>Acción</a:t>
            </a:r>
            <a:r>
              <a:rPr lang="es-MX" sz="1467" dirty="0">
                <a:solidFill>
                  <a:schemeClr val="tx1"/>
                </a:solidFill>
              </a:rPr>
              <a:t> </a:t>
            </a:r>
            <a:r>
              <a:rPr lang="es-MX" sz="1333" dirty="0">
                <a:solidFill>
                  <a:schemeClr val="tx1"/>
                </a:solidFill>
              </a:rPr>
              <a:t>2.1.1</a:t>
            </a:r>
          </a:p>
        </p:txBody>
      </p:sp>
      <p:sp>
        <p:nvSpPr>
          <p:cNvPr id="66" name="18 Rectángulo"/>
          <p:cNvSpPr/>
          <p:nvPr/>
        </p:nvSpPr>
        <p:spPr>
          <a:xfrm>
            <a:off x="3988993" y="4581128"/>
            <a:ext cx="768084" cy="564776"/>
          </a:xfrm>
          <a:prstGeom prst="rect">
            <a:avLst/>
          </a:prstGeom>
          <a:solidFill>
            <a:srgbClr val="99BEB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333" dirty="0">
                <a:solidFill>
                  <a:schemeClr val="tx1"/>
                </a:solidFill>
              </a:rPr>
              <a:t>Acción</a:t>
            </a:r>
            <a:r>
              <a:rPr lang="es-MX" sz="1467" dirty="0">
                <a:solidFill>
                  <a:schemeClr val="tx1"/>
                </a:solidFill>
              </a:rPr>
              <a:t> </a:t>
            </a:r>
            <a:r>
              <a:rPr lang="es-MX" sz="1400" dirty="0">
                <a:solidFill>
                  <a:schemeClr val="tx1"/>
                </a:solidFill>
              </a:rPr>
              <a:t>2</a:t>
            </a:r>
            <a:r>
              <a:rPr lang="es-MX" sz="1333" dirty="0">
                <a:solidFill>
                  <a:schemeClr val="tx1"/>
                </a:solidFill>
              </a:rPr>
              <a:t>.1.2</a:t>
            </a:r>
          </a:p>
        </p:txBody>
      </p:sp>
      <p:sp>
        <p:nvSpPr>
          <p:cNvPr id="68" name="18 Rectángulo"/>
          <p:cNvSpPr/>
          <p:nvPr/>
        </p:nvSpPr>
        <p:spPr>
          <a:xfrm>
            <a:off x="6124286" y="4581128"/>
            <a:ext cx="768084" cy="564776"/>
          </a:xfrm>
          <a:prstGeom prst="rect">
            <a:avLst/>
          </a:prstGeom>
          <a:solidFill>
            <a:srgbClr val="99BEB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333" dirty="0">
                <a:solidFill>
                  <a:schemeClr val="tx1"/>
                </a:solidFill>
              </a:rPr>
              <a:t>Acción</a:t>
            </a:r>
            <a:r>
              <a:rPr lang="es-MX" sz="1467" dirty="0">
                <a:solidFill>
                  <a:schemeClr val="tx1"/>
                </a:solidFill>
              </a:rPr>
              <a:t> </a:t>
            </a:r>
            <a:r>
              <a:rPr lang="es-MX" sz="1333" dirty="0">
                <a:solidFill>
                  <a:schemeClr val="tx1"/>
                </a:solidFill>
              </a:rPr>
              <a:t>3.1.1</a:t>
            </a:r>
          </a:p>
        </p:txBody>
      </p:sp>
      <p:sp>
        <p:nvSpPr>
          <p:cNvPr id="69" name="18 Rectángulo"/>
          <p:cNvSpPr/>
          <p:nvPr/>
        </p:nvSpPr>
        <p:spPr>
          <a:xfrm>
            <a:off x="6960469" y="4581128"/>
            <a:ext cx="768084" cy="564776"/>
          </a:xfrm>
          <a:prstGeom prst="rect">
            <a:avLst/>
          </a:prstGeom>
          <a:solidFill>
            <a:srgbClr val="99BEB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333" dirty="0">
                <a:solidFill>
                  <a:schemeClr val="tx1"/>
                </a:solidFill>
              </a:rPr>
              <a:t>Acción</a:t>
            </a:r>
            <a:r>
              <a:rPr lang="es-MX" sz="1467" dirty="0">
                <a:solidFill>
                  <a:schemeClr val="tx1"/>
                </a:solidFill>
              </a:rPr>
              <a:t> </a:t>
            </a:r>
            <a:r>
              <a:rPr lang="es-MX" sz="1333" dirty="0">
                <a:solidFill>
                  <a:schemeClr val="tx1"/>
                </a:solidFill>
              </a:rPr>
              <a:t>3.1.2</a:t>
            </a:r>
          </a:p>
        </p:txBody>
      </p:sp>
      <p:sp>
        <p:nvSpPr>
          <p:cNvPr id="70" name="18 Rectángulo"/>
          <p:cNvSpPr/>
          <p:nvPr/>
        </p:nvSpPr>
        <p:spPr>
          <a:xfrm>
            <a:off x="8496267" y="4581128"/>
            <a:ext cx="768084" cy="564776"/>
          </a:xfrm>
          <a:prstGeom prst="rect">
            <a:avLst/>
          </a:prstGeom>
          <a:solidFill>
            <a:srgbClr val="99BEB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333" dirty="0">
                <a:solidFill>
                  <a:schemeClr val="tx1"/>
                </a:solidFill>
              </a:rPr>
              <a:t>Acción</a:t>
            </a:r>
            <a:r>
              <a:rPr lang="es-MX" sz="1467" dirty="0">
                <a:solidFill>
                  <a:schemeClr val="tx1"/>
                </a:solidFill>
              </a:rPr>
              <a:t> </a:t>
            </a:r>
            <a:r>
              <a:rPr lang="es-MX" sz="1333" dirty="0">
                <a:solidFill>
                  <a:schemeClr val="tx1"/>
                </a:solidFill>
              </a:rPr>
              <a:t>4.1.1</a:t>
            </a:r>
          </a:p>
        </p:txBody>
      </p:sp>
      <p:sp>
        <p:nvSpPr>
          <p:cNvPr id="71" name="18 Rectángulo"/>
          <p:cNvSpPr/>
          <p:nvPr/>
        </p:nvSpPr>
        <p:spPr>
          <a:xfrm>
            <a:off x="9648395" y="4581128"/>
            <a:ext cx="768084" cy="564776"/>
          </a:xfrm>
          <a:prstGeom prst="rect">
            <a:avLst/>
          </a:prstGeom>
          <a:solidFill>
            <a:srgbClr val="99BEB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333" dirty="0">
                <a:solidFill>
                  <a:schemeClr val="tx1"/>
                </a:solidFill>
              </a:rPr>
              <a:t>Acción</a:t>
            </a:r>
            <a:r>
              <a:rPr lang="es-MX" sz="1467" dirty="0">
                <a:solidFill>
                  <a:schemeClr val="tx1"/>
                </a:solidFill>
              </a:rPr>
              <a:t> </a:t>
            </a:r>
            <a:r>
              <a:rPr lang="es-MX" sz="1333" dirty="0">
                <a:solidFill>
                  <a:schemeClr val="tx1"/>
                </a:solidFill>
              </a:rPr>
              <a:t>4.2.1</a:t>
            </a:r>
          </a:p>
        </p:txBody>
      </p:sp>
      <p:sp>
        <p:nvSpPr>
          <p:cNvPr id="72" name="18 Rectángulo"/>
          <p:cNvSpPr/>
          <p:nvPr/>
        </p:nvSpPr>
        <p:spPr>
          <a:xfrm>
            <a:off x="10512493" y="4581128"/>
            <a:ext cx="768084" cy="564776"/>
          </a:xfrm>
          <a:prstGeom prst="rect">
            <a:avLst/>
          </a:prstGeom>
          <a:solidFill>
            <a:srgbClr val="99BEB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333" dirty="0">
                <a:solidFill>
                  <a:schemeClr val="tx1"/>
                </a:solidFill>
              </a:rPr>
              <a:t>Acción</a:t>
            </a:r>
            <a:r>
              <a:rPr lang="es-MX" sz="1467" dirty="0">
                <a:solidFill>
                  <a:schemeClr val="tx1"/>
                </a:solidFill>
              </a:rPr>
              <a:t> </a:t>
            </a:r>
            <a:r>
              <a:rPr lang="es-MX" sz="1333" dirty="0">
                <a:solidFill>
                  <a:schemeClr val="tx1"/>
                </a:solidFill>
              </a:rPr>
              <a:t>4.2.2</a:t>
            </a:r>
          </a:p>
        </p:txBody>
      </p:sp>
      <p:sp>
        <p:nvSpPr>
          <p:cNvPr id="73" name="33 Rectángulo"/>
          <p:cNvSpPr/>
          <p:nvPr/>
        </p:nvSpPr>
        <p:spPr>
          <a:xfrm>
            <a:off x="112578" y="5747482"/>
            <a:ext cx="702836" cy="319849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 err="1">
                <a:solidFill>
                  <a:schemeClr val="tx1"/>
                </a:solidFill>
              </a:rPr>
              <a:t>BMS</a:t>
            </a:r>
            <a:r>
              <a:rPr lang="es-MX" sz="1200" dirty="0">
                <a:solidFill>
                  <a:schemeClr val="tx1"/>
                </a:solidFill>
              </a:rPr>
              <a:t> 1.1.1.n</a:t>
            </a:r>
          </a:p>
        </p:txBody>
      </p:sp>
      <p:sp>
        <p:nvSpPr>
          <p:cNvPr id="74" name="33 Rectángulo"/>
          <p:cNvSpPr/>
          <p:nvPr/>
        </p:nvSpPr>
        <p:spPr>
          <a:xfrm>
            <a:off x="950494" y="5290005"/>
            <a:ext cx="702836" cy="319849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 err="1">
                <a:solidFill>
                  <a:schemeClr val="tx1"/>
                </a:solidFill>
              </a:rPr>
              <a:t>BMS</a:t>
            </a:r>
            <a:r>
              <a:rPr lang="es-MX" sz="1200" dirty="0">
                <a:solidFill>
                  <a:schemeClr val="tx1"/>
                </a:solidFill>
              </a:rPr>
              <a:t> 1.1.2.1</a:t>
            </a:r>
          </a:p>
        </p:txBody>
      </p:sp>
      <p:sp>
        <p:nvSpPr>
          <p:cNvPr id="75" name="33 Rectángulo"/>
          <p:cNvSpPr/>
          <p:nvPr/>
        </p:nvSpPr>
        <p:spPr>
          <a:xfrm>
            <a:off x="950494" y="5747482"/>
            <a:ext cx="702836" cy="319849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 err="1">
                <a:solidFill>
                  <a:schemeClr val="tx1"/>
                </a:solidFill>
              </a:rPr>
              <a:t>BMS</a:t>
            </a:r>
            <a:r>
              <a:rPr lang="es-MX" sz="1200" dirty="0">
                <a:solidFill>
                  <a:schemeClr val="tx1"/>
                </a:solidFill>
              </a:rPr>
              <a:t> 1.1.2.n</a:t>
            </a:r>
          </a:p>
        </p:txBody>
      </p:sp>
      <p:sp>
        <p:nvSpPr>
          <p:cNvPr id="76" name="33 Rectángulo"/>
          <p:cNvSpPr/>
          <p:nvPr/>
        </p:nvSpPr>
        <p:spPr>
          <a:xfrm>
            <a:off x="1904515" y="5290005"/>
            <a:ext cx="702836" cy="319849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 err="1">
                <a:solidFill>
                  <a:schemeClr val="tx1"/>
                </a:solidFill>
              </a:rPr>
              <a:t>BMS</a:t>
            </a:r>
            <a:r>
              <a:rPr lang="es-MX" sz="1200" dirty="0">
                <a:solidFill>
                  <a:schemeClr val="tx1"/>
                </a:solidFill>
              </a:rPr>
              <a:t> 1.2.1.1</a:t>
            </a:r>
          </a:p>
        </p:txBody>
      </p:sp>
      <p:sp>
        <p:nvSpPr>
          <p:cNvPr id="77" name="33 Rectángulo"/>
          <p:cNvSpPr/>
          <p:nvPr/>
        </p:nvSpPr>
        <p:spPr>
          <a:xfrm>
            <a:off x="1904515" y="5747482"/>
            <a:ext cx="702836" cy="319849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 err="1">
                <a:solidFill>
                  <a:schemeClr val="tx1"/>
                </a:solidFill>
              </a:rPr>
              <a:t>BMS</a:t>
            </a:r>
            <a:r>
              <a:rPr lang="es-MX" sz="1200" dirty="0">
                <a:solidFill>
                  <a:schemeClr val="tx1"/>
                </a:solidFill>
              </a:rPr>
              <a:t> 1.2.1.n</a:t>
            </a:r>
          </a:p>
        </p:txBody>
      </p:sp>
      <p:sp>
        <p:nvSpPr>
          <p:cNvPr id="78" name="33 Rectángulo"/>
          <p:cNvSpPr/>
          <p:nvPr/>
        </p:nvSpPr>
        <p:spPr>
          <a:xfrm>
            <a:off x="3152810" y="5290005"/>
            <a:ext cx="702836" cy="319849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 err="1">
                <a:solidFill>
                  <a:schemeClr val="tx1"/>
                </a:solidFill>
              </a:rPr>
              <a:t>BMS</a:t>
            </a:r>
            <a:r>
              <a:rPr lang="es-MX" sz="1200" dirty="0">
                <a:solidFill>
                  <a:schemeClr val="tx1"/>
                </a:solidFill>
              </a:rPr>
              <a:t> 2.1.1.1</a:t>
            </a:r>
          </a:p>
        </p:txBody>
      </p:sp>
      <p:sp>
        <p:nvSpPr>
          <p:cNvPr id="79" name="33 Rectángulo"/>
          <p:cNvSpPr/>
          <p:nvPr/>
        </p:nvSpPr>
        <p:spPr>
          <a:xfrm>
            <a:off x="3152810" y="5747482"/>
            <a:ext cx="702836" cy="319849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 err="1">
                <a:solidFill>
                  <a:schemeClr val="tx1"/>
                </a:solidFill>
              </a:rPr>
              <a:t>BMS</a:t>
            </a:r>
            <a:r>
              <a:rPr lang="es-MX" sz="1200" dirty="0">
                <a:solidFill>
                  <a:schemeClr val="tx1"/>
                </a:solidFill>
              </a:rPr>
              <a:t> 2.1.1.n</a:t>
            </a:r>
          </a:p>
        </p:txBody>
      </p:sp>
      <p:sp>
        <p:nvSpPr>
          <p:cNvPr id="80" name="33 Rectángulo"/>
          <p:cNvSpPr/>
          <p:nvPr/>
        </p:nvSpPr>
        <p:spPr>
          <a:xfrm>
            <a:off x="4065535" y="5290005"/>
            <a:ext cx="702836" cy="319849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 err="1">
                <a:solidFill>
                  <a:schemeClr val="tx1"/>
                </a:solidFill>
              </a:rPr>
              <a:t>BMS</a:t>
            </a:r>
            <a:r>
              <a:rPr lang="es-MX" sz="1200" dirty="0">
                <a:solidFill>
                  <a:schemeClr val="tx1"/>
                </a:solidFill>
              </a:rPr>
              <a:t> 2.1.2.1</a:t>
            </a:r>
          </a:p>
        </p:txBody>
      </p:sp>
      <p:sp>
        <p:nvSpPr>
          <p:cNvPr id="81" name="33 Rectángulo"/>
          <p:cNvSpPr/>
          <p:nvPr/>
        </p:nvSpPr>
        <p:spPr>
          <a:xfrm>
            <a:off x="4065535" y="5747482"/>
            <a:ext cx="702836" cy="319849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 err="1">
                <a:solidFill>
                  <a:schemeClr val="tx1"/>
                </a:solidFill>
              </a:rPr>
              <a:t>BMS</a:t>
            </a:r>
            <a:r>
              <a:rPr lang="es-MX" sz="1200" dirty="0">
                <a:solidFill>
                  <a:schemeClr val="tx1"/>
                </a:solidFill>
              </a:rPr>
              <a:t> 2.1.2.n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4778251" y="4389107"/>
            <a:ext cx="933707" cy="2112235"/>
            <a:chOff x="3583688" y="3291830"/>
            <a:chExt cx="700280" cy="1584176"/>
          </a:xfrm>
        </p:grpSpPr>
        <p:sp>
          <p:nvSpPr>
            <p:cNvPr id="5" name="Rectángulo redondeado 4"/>
            <p:cNvSpPr/>
            <p:nvPr/>
          </p:nvSpPr>
          <p:spPr>
            <a:xfrm>
              <a:off x="3583688" y="3291830"/>
              <a:ext cx="700280" cy="158417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400"/>
            </a:p>
          </p:txBody>
        </p:sp>
        <p:grpSp>
          <p:nvGrpSpPr>
            <p:cNvPr id="3" name="Grupo 2"/>
            <p:cNvGrpSpPr/>
            <p:nvPr/>
          </p:nvGrpSpPr>
          <p:grpSpPr>
            <a:xfrm>
              <a:off x="3635897" y="3435846"/>
              <a:ext cx="576063" cy="1114652"/>
              <a:chOff x="3635897" y="3228288"/>
              <a:chExt cx="576063" cy="1114652"/>
            </a:xfrm>
          </p:grpSpPr>
          <p:sp>
            <p:nvSpPr>
              <p:cNvPr id="67" name="18 Rectángulo"/>
              <p:cNvSpPr/>
              <p:nvPr/>
            </p:nvSpPr>
            <p:spPr>
              <a:xfrm>
                <a:off x="3635897" y="3228288"/>
                <a:ext cx="576063" cy="423582"/>
              </a:xfrm>
              <a:prstGeom prst="rect">
                <a:avLst/>
              </a:prstGeom>
              <a:solidFill>
                <a:srgbClr val="99BEB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MX" sz="1333" dirty="0">
                    <a:solidFill>
                      <a:schemeClr val="tx1"/>
                    </a:solidFill>
                  </a:rPr>
                  <a:t>Acción</a:t>
                </a:r>
                <a:r>
                  <a:rPr lang="es-MX" sz="1467" dirty="0">
                    <a:solidFill>
                      <a:schemeClr val="tx1"/>
                    </a:solidFill>
                  </a:rPr>
                  <a:t> </a:t>
                </a:r>
                <a:r>
                  <a:rPr lang="es-MX" sz="1400" dirty="0">
                    <a:solidFill>
                      <a:schemeClr val="tx1"/>
                    </a:solidFill>
                  </a:rPr>
                  <a:t>?</a:t>
                </a:r>
                <a:endParaRPr lang="es-MX" sz="1333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33 Rectángulo"/>
              <p:cNvSpPr/>
              <p:nvPr/>
            </p:nvSpPr>
            <p:spPr>
              <a:xfrm>
                <a:off x="3684833" y="3759945"/>
                <a:ext cx="527127" cy="239887"/>
              </a:xfrm>
              <a:prstGeom prst="rect">
                <a:avLst/>
              </a:prstGeom>
              <a:solidFill>
                <a:srgbClr val="99BEBB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MX" sz="1200" dirty="0" err="1">
                    <a:solidFill>
                      <a:schemeClr val="tx1"/>
                    </a:solidFill>
                  </a:rPr>
                  <a:t>BMS</a:t>
                </a:r>
                <a:r>
                  <a:rPr lang="es-MX" sz="1200" dirty="0">
                    <a:solidFill>
                      <a:schemeClr val="tx1"/>
                    </a:solidFill>
                  </a:rPr>
                  <a:t> ?</a:t>
                </a:r>
              </a:p>
            </p:txBody>
          </p:sp>
          <p:sp>
            <p:nvSpPr>
              <p:cNvPr id="83" name="33 Rectángulo"/>
              <p:cNvSpPr/>
              <p:nvPr/>
            </p:nvSpPr>
            <p:spPr>
              <a:xfrm>
                <a:off x="3684833" y="4103053"/>
                <a:ext cx="527127" cy="239887"/>
              </a:xfrm>
              <a:prstGeom prst="rect">
                <a:avLst/>
              </a:prstGeom>
              <a:solidFill>
                <a:srgbClr val="99BEBB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MX" sz="1200" dirty="0" err="1">
                    <a:solidFill>
                      <a:schemeClr val="tx1"/>
                    </a:solidFill>
                  </a:rPr>
                  <a:t>BMS</a:t>
                </a:r>
                <a:r>
                  <a:rPr lang="es-MX" sz="1200" dirty="0">
                    <a:solidFill>
                      <a:schemeClr val="tx1"/>
                    </a:solidFill>
                  </a:rPr>
                  <a:t> ?</a:t>
                </a:r>
              </a:p>
            </p:txBody>
          </p:sp>
        </p:grpSp>
      </p:grpSp>
      <p:sp>
        <p:nvSpPr>
          <p:cNvPr id="88" name="33 Rectángulo"/>
          <p:cNvSpPr/>
          <p:nvPr/>
        </p:nvSpPr>
        <p:spPr>
          <a:xfrm>
            <a:off x="6178141" y="5290005"/>
            <a:ext cx="702836" cy="319849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 err="1">
                <a:solidFill>
                  <a:schemeClr val="tx1"/>
                </a:solidFill>
              </a:rPr>
              <a:t>BMS</a:t>
            </a:r>
            <a:r>
              <a:rPr lang="es-MX" sz="1200" dirty="0">
                <a:solidFill>
                  <a:schemeClr val="tx1"/>
                </a:solidFill>
              </a:rPr>
              <a:t> 3.1.1.1</a:t>
            </a:r>
          </a:p>
        </p:txBody>
      </p:sp>
      <p:sp>
        <p:nvSpPr>
          <p:cNvPr id="89" name="33 Rectángulo"/>
          <p:cNvSpPr/>
          <p:nvPr/>
        </p:nvSpPr>
        <p:spPr>
          <a:xfrm>
            <a:off x="6178141" y="5747482"/>
            <a:ext cx="702836" cy="319849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 err="1">
                <a:solidFill>
                  <a:schemeClr val="tx1"/>
                </a:solidFill>
              </a:rPr>
              <a:t>BMS</a:t>
            </a:r>
            <a:r>
              <a:rPr lang="es-MX" sz="1200" dirty="0">
                <a:solidFill>
                  <a:schemeClr val="tx1"/>
                </a:solidFill>
              </a:rPr>
              <a:t> 3.1.1.n</a:t>
            </a:r>
          </a:p>
        </p:txBody>
      </p:sp>
      <p:sp>
        <p:nvSpPr>
          <p:cNvPr id="90" name="33 Rectángulo"/>
          <p:cNvSpPr/>
          <p:nvPr/>
        </p:nvSpPr>
        <p:spPr>
          <a:xfrm>
            <a:off x="7025717" y="5290005"/>
            <a:ext cx="702836" cy="319849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 err="1">
                <a:solidFill>
                  <a:schemeClr val="tx1"/>
                </a:solidFill>
              </a:rPr>
              <a:t>BMS</a:t>
            </a:r>
            <a:r>
              <a:rPr lang="es-MX" sz="1200" dirty="0">
                <a:solidFill>
                  <a:schemeClr val="tx1"/>
                </a:solidFill>
              </a:rPr>
              <a:t> 3.1.2.1</a:t>
            </a:r>
          </a:p>
        </p:txBody>
      </p:sp>
      <p:sp>
        <p:nvSpPr>
          <p:cNvPr id="91" name="33 Rectángulo"/>
          <p:cNvSpPr/>
          <p:nvPr/>
        </p:nvSpPr>
        <p:spPr>
          <a:xfrm>
            <a:off x="7025717" y="5747482"/>
            <a:ext cx="702836" cy="319849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 err="1">
                <a:solidFill>
                  <a:schemeClr val="tx1"/>
                </a:solidFill>
              </a:rPr>
              <a:t>BMS</a:t>
            </a:r>
            <a:r>
              <a:rPr lang="es-MX" sz="1200" dirty="0">
                <a:solidFill>
                  <a:schemeClr val="tx1"/>
                </a:solidFill>
              </a:rPr>
              <a:t> 3.1.2.n</a:t>
            </a:r>
          </a:p>
        </p:txBody>
      </p:sp>
      <p:sp>
        <p:nvSpPr>
          <p:cNvPr id="92" name="33 Rectángulo"/>
          <p:cNvSpPr/>
          <p:nvPr/>
        </p:nvSpPr>
        <p:spPr>
          <a:xfrm>
            <a:off x="8494897" y="5290005"/>
            <a:ext cx="702836" cy="319849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 err="1">
                <a:solidFill>
                  <a:schemeClr val="tx1"/>
                </a:solidFill>
              </a:rPr>
              <a:t>BMS</a:t>
            </a:r>
            <a:r>
              <a:rPr lang="es-MX" sz="1200" dirty="0">
                <a:solidFill>
                  <a:schemeClr val="tx1"/>
                </a:solidFill>
              </a:rPr>
              <a:t> 4.1.1.1</a:t>
            </a:r>
          </a:p>
        </p:txBody>
      </p:sp>
      <p:sp>
        <p:nvSpPr>
          <p:cNvPr id="93" name="33 Rectángulo"/>
          <p:cNvSpPr/>
          <p:nvPr/>
        </p:nvSpPr>
        <p:spPr>
          <a:xfrm>
            <a:off x="8494897" y="5747482"/>
            <a:ext cx="702836" cy="319849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 err="1">
                <a:solidFill>
                  <a:schemeClr val="tx1"/>
                </a:solidFill>
              </a:rPr>
              <a:t>BMS</a:t>
            </a:r>
            <a:r>
              <a:rPr lang="es-MX" sz="1200" dirty="0">
                <a:solidFill>
                  <a:schemeClr val="tx1"/>
                </a:solidFill>
              </a:rPr>
              <a:t> 4.1.1.n</a:t>
            </a:r>
          </a:p>
        </p:txBody>
      </p:sp>
      <p:sp>
        <p:nvSpPr>
          <p:cNvPr id="94" name="33 Rectángulo"/>
          <p:cNvSpPr/>
          <p:nvPr/>
        </p:nvSpPr>
        <p:spPr>
          <a:xfrm>
            <a:off x="9669849" y="5290005"/>
            <a:ext cx="702836" cy="319849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 err="1">
                <a:solidFill>
                  <a:schemeClr val="tx1"/>
                </a:solidFill>
              </a:rPr>
              <a:t>BMS</a:t>
            </a:r>
            <a:r>
              <a:rPr lang="es-MX" sz="1200" dirty="0">
                <a:solidFill>
                  <a:schemeClr val="tx1"/>
                </a:solidFill>
              </a:rPr>
              <a:t> 4.2.1.1</a:t>
            </a:r>
          </a:p>
        </p:txBody>
      </p:sp>
      <p:sp>
        <p:nvSpPr>
          <p:cNvPr id="95" name="33 Rectángulo"/>
          <p:cNvSpPr/>
          <p:nvPr/>
        </p:nvSpPr>
        <p:spPr>
          <a:xfrm>
            <a:off x="9669849" y="5747482"/>
            <a:ext cx="702836" cy="319849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 err="1">
                <a:solidFill>
                  <a:schemeClr val="tx1"/>
                </a:solidFill>
              </a:rPr>
              <a:t>BMS</a:t>
            </a:r>
            <a:r>
              <a:rPr lang="es-MX" sz="1200" dirty="0">
                <a:solidFill>
                  <a:schemeClr val="tx1"/>
                </a:solidFill>
              </a:rPr>
              <a:t> 4.2.1.n</a:t>
            </a:r>
          </a:p>
        </p:txBody>
      </p:sp>
      <p:sp>
        <p:nvSpPr>
          <p:cNvPr id="98" name="33 Rectángulo"/>
          <p:cNvSpPr/>
          <p:nvPr/>
        </p:nvSpPr>
        <p:spPr>
          <a:xfrm>
            <a:off x="10531782" y="5290005"/>
            <a:ext cx="702836" cy="319849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 err="1">
                <a:solidFill>
                  <a:schemeClr val="tx1"/>
                </a:solidFill>
              </a:rPr>
              <a:t>BMS</a:t>
            </a:r>
            <a:r>
              <a:rPr lang="es-MX" sz="1200" dirty="0">
                <a:solidFill>
                  <a:schemeClr val="tx1"/>
                </a:solidFill>
              </a:rPr>
              <a:t> 4.2.2.1</a:t>
            </a:r>
          </a:p>
        </p:txBody>
      </p:sp>
      <p:sp>
        <p:nvSpPr>
          <p:cNvPr id="99" name="33 Rectángulo"/>
          <p:cNvSpPr/>
          <p:nvPr/>
        </p:nvSpPr>
        <p:spPr>
          <a:xfrm>
            <a:off x="10531782" y="5747482"/>
            <a:ext cx="702836" cy="319849"/>
          </a:xfrm>
          <a:prstGeom prst="rect">
            <a:avLst/>
          </a:prstGeom>
          <a:solidFill>
            <a:srgbClr val="99BEBB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sz="1200" dirty="0" err="1">
                <a:solidFill>
                  <a:schemeClr val="tx1"/>
                </a:solidFill>
              </a:rPr>
              <a:t>BMS</a:t>
            </a:r>
            <a:r>
              <a:rPr lang="es-MX" sz="1200" dirty="0">
                <a:solidFill>
                  <a:schemeClr val="tx1"/>
                </a:solidFill>
              </a:rPr>
              <a:t> 4.2.2.n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0968924" y="3940046"/>
            <a:ext cx="1173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/>
              <a:t>Indicadores</a:t>
            </a:r>
          </a:p>
        </p:txBody>
      </p:sp>
      <p:sp>
        <p:nvSpPr>
          <p:cNvPr id="84" name="Rectangle 6"/>
          <p:cNvSpPr>
            <a:spLocks noChangeArrowheads="1"/>
          </p:cNvSpPr>
          <p:nvPr/>
        </p:nvSpPr>
        <p:spPr bwMode="auto">
          <a:xfrm>
            <a:off x="5593992" y="344016"/>
            <a:ext cx="6572633" cy="107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ES" altLang="es-MX" sz="2533" b="1" dirty="0">
                <a:solidFill>
                  <a:srgbClr val="095E56"/>
                </a:solidFill>
                <a:latin typeface="+mn-lt"/>
                <a:cs typeface="Arial" pitchFamily="34" charset="0"/>
              </a:rPr>
              <a:t>Definición  y elementos básicos de un </a:t>
            </a:r>
            <a:r>
              <a:rPr lang="es-ES" altLang="es-MX" sz="2533" b="1" dirty="0" smtClean="0">
                <a:solidFill>
                  <a:srgbClr val="095E56"/>
                </a:solidFill>
                <a:latin typeface="+mn-lt"/>
                <a:cs typeface="Arial" pitchFamily="34" charset="0"/>
              </a:rPr>
              <a:t>proyecto</a:t>
            </a:r>
          </a:p>
          <a:p>
            <a:pPr algn="r">
              <a:lnSpc>
                <a:spcPct val="90000"/>
              </a:lnSpc>
            </a:pPr>
            <a:r>
              <a:rPr lang="es-ES" altLang="es-MX" sz="2000" b="1" dirty="0" smtClean="0">
                <a:latin typeface="+mn-lt"/>
                <a:cs typeface="Arial" pitchFamily="34" charset="0"/>
              </a:rPr>
              <a:t>Estructura completa</a:t>
            </a:r>
          </a:p>
          <a:p>
            <a:pPr>
              <a:lnSpc>
                <a:spcPct val="90000"/>
              </a:lnSpc>
            </a:pPr>
            <a:endParaRPr lang="en-US" altLang="es-MX" sz="2533" b="1" dirty="0">
              <a:solidFill>
                <a:srgbClr val="095E56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861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1391477" y="1988841"/>
            <a:ext cx="10363200" cy="2940348"/>
          </a:xfrm>
        </p:spPr>
        <p:txBody>
          <a:bodyPr rtlCol="0">
            <a:noAutofit/>
          </a:bodyPr>
          <a:lstStyle/>
          <a:p>
            <a:pPr algn="ctr">
              <a:defRPr/>
            </a:pPr>
            <a:endParaRPr lang="es-ES" sz="4800" b="1" i="1" dirty="0">
              <a:solidFill>
                <a:srgbClr val="6E2235"/>
              </a:solidFill>
              <a:latin typeface="+mj-lt"/>
              <a:ea typeface="+mj-ea"/>
              <a:cs typeface="+mj-cs"/>
            </a:endParaRPr>
          </a:p>
          <a:p>
            <a:pPr algn="r">
              <a:spcBef>
                <a:spcPts val="0"/>
              </a:spcBef>
              <a:defRPr/>
            </a:pPr>
            <a:r>
              <a:rPr lang="es-MX" sz="4400" b="1" dirty="0" smtClean="0">
                <a:solidFill>
                  <a:schemeClr val="tx2"/>
                </a:solidFill>
              </a:rPr>
              <a:t>Calendarización de los recursos</a:t>
            </a:r>
          </a:p>
          <a:p>
            <a:pPr algn="r">
              <a:spcBef>
                <a:spcPts val="0"/>
              </a:spcBef>
              <a:defRPr/>
            </a:pPr>
            <a:r>
              <a:rPr lang="es-MX" b="1" dirty="0" smtClean="0">
                <a:solidFill>
                  <a:schemeClr val="tx1"/>
                </a:solidFill>
              </a:rPr>
              <a:t>Insumo para los programas anuales de adquisiciones y de </a:t>
            </a:r>
            <a:r>
              <a:rPr lang="es-MX" b="1" dirty="0">
                <a:solidFill>
                  <a:schemeClr val="tx1"/>
                </a:solidFill>
              </a:rPr>
              <a:t>o</a:t>
            </a:r>
            <a:r>
              <a:rPr lang="es-MX" b="1" dirty="0" smtClean="0">
                <a:solidFill>
                  <a:schemeClr val="tx1"/>
                </a:solidFill>
              </a:rPr>
              <a:t>bra</a:t>
            </a:r>
            <a:endParaRPr lang="es-MX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s-MX" sz="4800" b="1" i="1" dirty="0">
              <a:solidFill>
                <a:srgbClr val="6E223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72E04-78A3-4B5A-8E82-076E7199778C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21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40664" y="3172949"/>
            <a:ext cx="10515600" cy="984035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300" b="1" cap="sm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Programa de Fortalecimiento de la Calidad Educativa (PFCE 2016)</a:t>
            </a:r>
            <a:endParaRPr lang="es-MX" sz="3200" b="1" cap="small" dirty="0">
              <a:solidFill>
                <a:srgbClr val="D61A0C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43268" y="1802419"/>
            <a:ext cx="10910392" cy="1610395"/>
          </a:xfrm>
          <a:prstGeom prst="rect">
            <a:avLst/>
          </a:prstGeom>
        </p:spPr>
        <p:txBody>
          <a:bodyPr vert="horz" lIns="121917" tIns="60958" rIns="121917" bIns="60958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60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COPLADI </a:t>
            </a:r>
          </a:p>
        </p:txBody>
      </p:sp>
    </p:spTree>
    <p:extLst>
      <p:ext uri="{BB962C8B-B14F-4D97-AF65-F5344CB8AC3E}">
        <p14:creationId xmlns:p14="http://schemas.microsoft.com/office/powerpoint/2010/main" val="59378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451115" y="2084851"/>
            <a:ext cx="11131285" cy="2076252"/>
          </a:xfrm>
        </p:spPr>
        <p:txBody>
          <a:bodyPr rtlCol="0">
            <a:noAutofit/>
          </a:bodyPr>
          <a:lstStyle/>
          <a:p>
            <a:pPr algn="ctr">
              <a:defRPr/>
            </a:pPr>
            <a:endParaRPr lang="es-ES" sz="4800" b="1" i="1" dirty="0">
              <a:solidFill>
                <a:srgbClr val="6E2235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s-ES" sz="4800" b="1" i="1" dirty="0">
              <a:solidFill>
                <a:srgbClr val="6E2235"/>
              </a:solidFill>
              <a:latin typeface="+mj-lt"/>
              <a:ea typeface="+mj-ea"/>
              <a:cs typeface="+mj-cs"/>
            </a:endParaRPr>
          </a:p>
          <a:p>
            <a:pPr algn="r">
              <a:spcBef>
                <a:spcPts val="0"/>
              </a:spcBef>
              <a:defRPr/>
            </a:pPr>
            <a:r>
              <a:rPr lang="es-MX" sz="4400" b="1" dirty="0">
                <a:solidFill>
                  <a:schemeClr val="tx2"/>
                </a:solidFill>
              </a:rPr>
              <a:t>Módulo para el seguimiento </a:t>
            </a:r>
            <a:r>
              <a:rPr lang="es-MX" sz="4400" b="1" dirty="0" smtClean="0">
                <a:solidFill>
                  <a:schemeClr val="tx2"/>
                </a:solidFill>
              </a:rPr>
              <a:t>de </a:t>
            </a:r>
            <a:r>
              <a:rPr lang="es-MX" sz="4400" b="1" dirty="0">
                <a:solidFill>
                  <a:schemeClr val="tx2"/>
                </a:solidFill>
              </a:rPr>
              <a:t>los indicadores </a:t>
            </a:r>
          </a:p>
          <a:p>
            <a:pPr algn="r">
              <a:spcBef>
                <a:spcPts val="0"/>
              </a:spcBef>
              <a:defRPr/>
            </a:pPr>
            <a:r>
              <a:rPr lang="es-MX" sz="4400" b="1" dirty="0">
                <a:solidFill>
                  <a:schemeClr val="tx2"/>
                </a:solidFill>
              </a:rPr>
              <a:t>de los Proyectos P3e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72E04-78A3-4B5A-8E82-076E7199778C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42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711747" y="128790"/>
            <a:ext cx="7480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2000" b="1" dirty="0">
                <a:solidFill>
                  <a:schemeClr val="tx2"/>
                </a:solidFill>
              </a:rPr>
              <a:t>Registro del avance de indicadores de los objetivos en el sistema P3e</a:t>
            </a:r>
          </a:p>
        </p:txBody>
      </p:sp>
      <p:pic>
        <p:nvPicPr>
          <p:cNvPr id="3" name="2 Imagen"/>
          <p:cNvPicPr/>
          <p:nvPr/>
        </p:nvPicPr>
        <p:blipFill rotWithShape="1">
          <a:blip r:embed="rId2"/>
          <a:srcRect l="1836" t="27551" r="965" b="21429"/>
          <a:stretch/>
        </p:blipFill>
        <p:spPr bwMode="auto">
          <a:xfrm>
            <a:off x="166256" y="461665"/>
            <a:ext cx="9634969" cy="2592288"/>
          </a:xfrm>
          <a:prstGeom prst="rect">
            <a:avLst/>
          </a:prstGeom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3 Imagen"/>
          <p:cNvPicPr/>
          <p:nvPr/>
        </p:nvPicPr>
        <p:blipFill rotWithShape="1">
          <a:blip r:embed="rId3"/>
          <a:srcRect l="687" t="7529" r="54448" b="39206"/>
          <a:stretch/>
        </p:blipFill>
        <p:spPr bwMode="auto">
          <a:xfrm>
            <a:off x="166256" y="3053952"/>
            <a:ext cx="4564275" cy="3184923"/>
          </a:xfrm>
          <a:prstGeom prst="rect">
            <a:avLst/>
          </a:prstGeom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4"/>
          <a:srcRect l="1148" t="7551" r="54218" b="39183"/>
          <a:stretch/>
        </p:blipFill>
        <p:spPr bwMode="auto">
          <a:xfrm>
            <a:off x="4714875" y="3053954"/>
            <a:ext cx="5086350" cy="318492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781597" y="4389288"/>
            <a:ext cx="1800200" cy="307777"/>
          </a:xfrm>
          <a:prstGeom prst="rect">
            <a:avLst/>
          </a:prstGeom>
          <a:solidFill>
            <a:srgbClr val="99BEBB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Arial Narrow" panose="020B0606020202030204" pitchFamily="34" charset="0"/>
              </a:rPr>
              <a:t>2.- Dé clic en </a:t>
            </a:r>
            <a:r>
              <a:rPr lang="es-MX" sz="1400" b="1" i="1" dirty="0" smtClean="0">
                <a:latin typeface="Arial Narrow" panose="020B0606020202030204" pitchFamily="34" charset="0"/>
              </a:rPr>
              <a:t>Proyectos</a:t>
            </a:r>
            <a:endParaRPr lang="es-MX" sz="1400" b="1" i="1" dirty="0">
              <a:latin typeface="Arial Narrow" panose="020B060602020203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443678" y="4435455"/>
            <a:ext cx="2820888" cy="523220"/>
          </a:xfrm>
          <a:prstGeom prst="rect">
            <a:avLst/>
          </a:prstGeom>
          <a:solidFill>
            <a:srgbClr val="99BEBB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050">
                <a:latin typeface="Arial Narrow" panose="020B0606020202030204" pitchFamily="34" charset="0"/>
              </a:defRPr>
            </a:lvl1pPr>
          </a:lstStyle>
          <a:p>
            <a:r>
              <a:rPr lang="es-MX" sz="1400" dirty="0" smtClean="0"/>
              <a:t>3.-</a:t>
            </a:r>
            <a:r>
              <a:rPr lang="es-MX" sz="1400" dirty="0"/>
              <a:t>Elija la opción: </a:t>
            </a:r>
            <a:r>
              <a:rPr lang="es-MX" sz="1400" b="1" i="1" dirty="0"/>
              <a:t>Administrar Metas Intermedias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123267" y="2207766"/>
            <a:ext cx="1760354" cy="307777"/>
          </a:xfrm>
          <a:prstGeom prst="rect">
            <a:avLst/>
          </a:prstGeom>
          <a:solidFill>
            <a:srgbClr val="99BEB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sz="1400" dirty="0" smtClean="0"/>
              <a:t>1.- Seleccione su URG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57537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 rotWithShape="1">
          <a:blip r:embed="rId2"/>
          <a:srcRect l="346" t="15510" r="318" b="26008"/>
          <a:stretch/>
        </p:blipFill>
        <p:spPr bwMode="auto">
          <a:xfrm>
            <a:off x="393255" y="461665"/>
            <a:ext cx="9444608" cy="2979390"/>
          </a:xfrm>
          <a:prstGeom prst="rect">
            <a:avLst/>
          </a:prstGeom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3"/>
          <a:srcRect l="918" t="16531" r="405" b="28775"/>
          <a:stretch/>
        </p:blipFill>
        <p:spPr bwMode="auto">
          <a:xfrm>
            <a:off x="393256" y="3441055"/>
            <a:ext cx="9444608" cy="2807345"/>
          </a:xfrm>
          <a:prstGeom prst="rect">
            <a:avLst/>
          </a:prstGeom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2980267" y="1403672"/>
            <a:ext cx="3067828" cy="307777"/>
          </a:xfrm>
          <a:prstGeom prst="rect">
            <a:avLst/>
          </a:prstGeom>
          <a:solidFill>
            <a:srgbClr val="99BEB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sz="1400" dirty="0" smtClean="0"/>
              <a:t>4.- Dé clic sobre el icono + de Búsqueda</a:t>
            </a:r>
            <a:endParaRPr lang="es-MX" sz="1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793066" y="4684999"/>
            <a:ext cx="3543791" cy="307777"/>
          </a:xfrm>
          <a:prstGeom prst="rect">
            <a:avLst/>
          </a:prstGeom>
          <a:solidFill>
            <a:srgbClr val="99BEB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MX" sz="1400" dirty="0" smtClean="0"/>
              <a:t>6.- Dé clic sobre Seleccionar y seleccione 2016</a:t>
            </a:r>
            <a:endParaRPr lang="es-MX" sz="1400" dirty="0"/>
          </a:p>
        </p:txBody>
      </p:sp>
      <p:sp>
        <p:nvSpPr>
          <p:cNvPr id="11" name="1 CuadroTexto"/>
          <p:cNvSpPr txBox="1"/>
          <p:nvPr/>
        </p:nvSpPr>
        <p:spPr>
          <a:xfrm>
            <a:off x="4711747" y="128790"/>
            <a:ext cx="7480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2000" b="1" dirty="0">
                <a:solidFill>
                  <a:schemeClr val="tx2"/>
                </a:solidFill>
              </a:rPr>
              <a:t>Registro del avance de indicadores de los objetivos en el sistema P3e</a:t>
            </a:r>
          </a:p>
        </p:txBody>
      </p:sp>
    </p:spTree>
    <p:extLst>
      <p:ext uri="{BB962C8B-B14F-4D97-AF65-F5344CB8AC3E}">
        <p14:creationId xmlns:p14="http://schemas.microsoft.com/office/powerpoint/2010/main" val="36565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12085" y="703688"/>
            <a:ext cx="4502789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Arial Narrow" panose="020B0606020202030204" pitchFamily="34" charset="0"/>
              </a:rPr>
              <a:t>6.-</a:t>
            </a:r>
            <a:r>
              <a:rPr lang="es-MX" b="1" dirty="0" smtClean="0">
                <a:latin typeface="Arial Narrow" panose="020B0606020202030204" pitchFamily="34" charset="0"/>
              </a:rPr>
              <a:t>Registro de avance de metas</a:t>
            </a:r>
          </a:p>
          <a:p>
            <a:pPr algn="just"/>
            <a:r>
              <a:rPr lang="es-MX" dirty="0" smtClean="0">
                <a:latin typeface="Arial Narrow" panose="020B0606020202030204" pitchFamily="34" charset="0"/>
              </a:rPr>
              <a:t>El sistema nos ofrece  tres formas de ubicar el o los indicadores donde se registrará el valor de las metas :</a:t>
            </a:r>
          </a:p>
          <a:p>
            <a:pPr algn="just"/>
            <a:r>
              <a:rPr lang="es-MX" dirty="0" smtClean="0">
                <a:latin typeface="Arial Narrow" panose="020B0606020202030204" pitchFamily="34" charset="0"/>
              </a:rPr>
              <a:t>6.1.- Teclee el número del proyecto, o;</a:t>
            </a:r>
          </a:p>
          <a:p>
            <a:pPr algn="just"/>
            <a:r>
              <a:rPr lang="es-MX" dirty="0" smtClean="0">
                <a:latin typeface="Arial Narrow" panose="020B0606020202030204" pitchFamily="34" charset="0"/>
              </a:rPr>
              <a:t>6.2.- Escriba el Número del Objetivo particular  del proyecto, o bien ;</a:t>
            </a:r>
          </a:p>
          <a:p>
            <a:pPr algn="just"/>
            <a:r>
              <a:rPr lang="es-MX" dirty="0" smtClean="0">
                <a:latin typeface="Arial Narrow" panose="020B0606020202030204" pitchFamily="34" charset="0"/>
              </a:rPr>
              <a:t>6.3.- Ponga el número del Indicador  al cual le cargará  el avance  de  meta.</a:t>
            </a:r>
            <a:endParaRPr lang="es-MX" dirty="0">
              <a:latin typeface="Arial Narrow" panose="020B0606020202030204" pitchFamily="34" charset="0"/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1147" t="15306" r="26336" b="16122"/>
          <a:stretch/>
        </p:blipFill>
        <p:spPr bwMode="auto">
          <a:xfrm>
            <a:off x="4917952" y="630700"/>
            <a:ext cx="4968998" cy="2731302"/>
          </a:xfrm>
          <a:prstGeom prst="rect">
            <a:avLst/>
          </a:prstGeom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/>
          <p:cNvPicPr/>
          <p:nvPr/>
        </p:nvPicPr>
        <p:blipFill rotWithShape="1">
          <a:blip r:embed="rId3"/>
          <a:srcRect l="1377" t="7756" r="13485" b="16939"/>
          <a:stretch/>
        </p:blipFill>
        <p:spPr bwMode="auto">
          <a:xfrm>
            <a:off x="269428" y="3517613"/>
            <a:ext cx="4445447" cy="2693505"/>
          </a:xfrm>
          <a:prstGeom prst="rect">
            <a:avLst/>
          </a:prstGeom>
          <a:ln>
            <a:solidFill>
              <a:srgbClr val="0070C0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4"/>
          <a:srcRect l="1147" t="7960" r="17157" b="20816"/>
          <a:stretch/>
        </p:blipFill>
        <p:spPr bwMode="auto">
          <a:xfrm>
            <a:off x="4917952" y="3517612"/>
            <a:ext cx="4826123" cy="2693505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7219950" y="1466200"/>
            <a:ext cx="2600325" cy="738664"/>
          </a:xfrm>
          <a:prstGeom prst="rect">
            <a:avLst/>
          </a:prstGeom>
          <a:solidFill>
            <a:srgbClr val="99BEBB"/>
          </a:solidFill>
          <a:effectLst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050">
                <a:latin typeface="Arial Narrow" panose="020B0606020202030204" pitchFamily="34" charset="0"/>
              </a:defRPr>
            </a:lvl1pPr>
          </a:lstStyle>
          <a:p>
            <a:r>
              <a:rPr lang="es-MX" dirty="0" smtClean="0"/>
              <a:t>6.1.- Teclee el </a:t>
            </a:r>
            <a:r>
              <a:rPr lang="es-MX" b="1" dirty="0" smtClean="0"/>
              <a:t>No. </a:t>
            </a:r>
            <a:r>
              <a:rPr lang="es-MX" dirty="0" smtClean="0"/>
              <a:t>de</a:t>
            </a:r>
            <a:r>
              <a:rPr lang="es-MX" b="1" dirty="0" smtClean="0"/>
              <a:t>l proyecto</a:t>
            </a:r>
          </a:p>
          <a:p>
            <a:r>
              <a:rPr lang="es-MX" dirty="0" smtClean="0"/>
              <a:t>El sistema le mostrará  todos los </a:t>
            </a:r>
            <a:r>
              <a:rPr lang="es-MX" b="1" i="1" dirty="0" smtClean="0"/>
              <a:t>Indicadores</a:t>
            </a:r>
            <a:r>
              <a:rPr lang="es-MX" dirty="0" smtClean="0"/>
              <a:t>  de los </a:t>
            </a:r>
            <a:r>
              <a:rPr lang="es-MX" b="1" i="1" dirty="0" smtClean="0"/>
              <a:t>Objetivos</a:t>
            </a:r>
            <a:r>
              <a:rPr lang="es-MX" dirty="0" smtClean="0"/>
              <a:t> </a:t>
            </a:r>
            <a:r>
              <a:rPr lang="es-MX" b="1" i="1" dirty="0" smtClean="0"/>
              <a:t>Particulares</a:t>
            </a:r>
            <a:r>
              <a:rPr lang="es-MX" dirty="0" smtClean="0"/>
              <a:t>  contenidos en el proyecto.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6086475" y="1682130"/>
            <a:ext cx="1034008" cy="72008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FF0000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6086475" y="2402209"/>
            <a:ext cx="3733800" cy="598165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2634537" y="4282673"/>
            <a:ext cx="1959564" cy="900246"/>
          </a:xfrm>
          <a:prstGeom prst="rect">
            <a:avLst/>
          </a:prstGeom>
          <a:solidFill>
            <a:srgbClr val="99BEBB"/>
          </a:solidFill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050">
                <a:latin typeface="Arial Narrow" panose="020B0606020202030204" pitchFamily="34" charset="0"/>
              </a:defRPr>
            </a:lvl1pPr>
          </a:lstStyle>
          <a:p>
            <a:r>
              <a:rPr lang="es-MX" dirty="0" smtClean="0"/>
              <a:t>6.2.- Escriba el </a:t>
            </a:r>
            <a:r>
              <a:rPr lang="es-MX" b="1" i="1" dirty="0" smtClean="0"/>
              <a:t>No</a:t>
            </a:r>
            <a:r>
              <a:rPr lang="es-MX" dirty="0" smtClean="0"/>
              <a:t>. del </a:t>
            </a:r>
            <a:r>
              <a:rPr lang="es-MX" b="1" i="1" dirty="0" smtClean="0"/>
              <a:t>Objetivo</a:t>
            </a:r>
            <a:r>
              <a:rPr lang="es-MX" dirty="0" smtClean="0"/>
              <a:t> </a:t>
            </a:r>
            <a:r>
              <a:rPr lang="es-MX" b="1" i="1" dirty="0" smtClean="0"/>
              <a:t>Particula</a:t>
            </a:r>
            <a:r>
              <a:rPr lang="es-MX" dirty="0" smtClean="0"/>
              <a:t>r del proyecto.</a:t>
            </a:r>
          </a:p>
          <a:p>
            <a:r>
              <a:rPr lang="es-MX" dirty="0" smtClean="0"/>
              <a:t>El sistema le mostrará  sólo  los Indicadores del Objetivo cuyo número  escribió.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465107" y="4690132"/>
            <a:ext cx="1100201" cy="85328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FF0000"/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1465107" y="5387305"/>
            <a:ext cx="3249767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Rectángulo"/>
          <p:cNvSpPr/>
          <p:nvPr/>
        </p:nvSpPr>
        <p:spPr>
          <a:xfrm>
            <a:off x="6324600" y="4864365"/>
            <a:ext cx="1233487" cy="72008"/>
          </a:xfrm>
          <a:prstGeom prst="rect">
            <a:avLst/>
          </a:prstGeom>
          <a:solidFill>
            <a:srgbClr val="4F81BD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324600" y="5498529"/>
            <a:ext cx="3324225" cy="248816"/>
          </a:xfrm>
          <a:prstGeom prst="rect">
            <a:avLst/>
          </a:prstGeom>
          <a:solidFill>
            <a:srgbClr val="4F81BD">
              <a:alpha val="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892650" y="4197502"/>
            <a:ext cx="1851425" cy="1015663"/>
          </a:xfrm>
          <a:prstGeom prst="rect">
            <a:avLst/>
          </a:prstGeom>
          <a:solidFill>
            <a:srgbClr val="99BEB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6.3.- Ponga el </a:t>
            </a:r>
            <a:r>
              <a:rPr lang="es-MX" sz="1200" b="1" dirty="0" smtClean="0"/>
              <a:t>No. del indicador.</a:t>
            </a:r>
          </a:p>
          <a:p>
            <a:r>
              <a:rPr lang="es-MX" sz="1200" dirty="0" smtClean="0"/>
              <a:t>Se mostrará solo el indicador correspondiente al número tecleado</a:t>
            </a:r>
            <a:endParaRPr lang="es-MX" sz="1200" dirty="0"/>
          </a:p>
        </p:txBody>
      </p:sp>
      <p:sp>
        <p:nvSpPr>
          <p:cNvPr id="18" name="1 CuadroTexto"/>
          <p:cNvSpPr txBox="1"/>
          <p:nvPr/>
        </p:nvSpPr>
        <p:spPr>
          <a:xfrm>
            <a:off x="4711747" y="231822"/>
            <a:ext cx="7480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2000" b="1" dirty="0">
                <a:solidFill>
                  <a:schemeClr val="tx2"/>
                </a:solidFill>
              </a:rPr>
              <a:t>Registro del avance de indicadores de los objetivos en el sistema P3e</a:t>
            </a:r>
          </a:p>
        </p:txBody>
      </p:sp>
    </p:spTree>
    <p:extLst>
      <p:ext uri="{BB962C8B-B14F-4D97-AF65-F5344CB8AC3E}">
        <p14:creationId xmlns:p14="http://schemas.microsoft.com/office/powerpoint/2010/main" val="18621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23867" t="19184" r="2814" b="15510"/>
          <a:stretch/>
        </p:blipFill>
        <p:spPr bwMode="auto">
          <a:xfrm>
            <a:off x="183704" y="461665"/>
            <a:ext cx="9665146" cy="2856530"/>
          </a:xfrm>
          <a:prstGeom prst="rect">
            <a:avLst/>
          </a:prstGeom>
          <a:ln>
            <a:solidFill>
              <a:srgbClr val="4F81B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286625" y="2383893"/>
            <a:ext cx="2457450" cy="707886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050">
                <a:latin typeface="Arial Narrow" panose="020B0606020202030204" pitchFamily="34" charset="0"/>
              </a:defRPr>
            </a:lvl1pPr>
          </a:lstStyle>
          <a:p>
            <a:r>
              <a:rPr lang="es-MX" sz="1000" dirty="0" smtClean="0">
                <a:solidFill>
                  <a:srgbClr val="FF0000"/>
                </a:solidFill>
              </a:rPr>
              <a:t>Nota: No presione el botón </a:t>
            </a:r>
            <a:r>
              <a:rPr lang="es-MX" sz="1000" b="1" i="1" dirty="0" smtClean="0">
                <a:solidFill>
                  <a:srgbClr val="FF0000"/>
                </a:solidFill>
              </a:rPr>
              <a:t>Ve</a:t>
            </a:r>
            <a:r>
              <a:rPr lang="es-MX" sz="1000" b="1" dirty="0" smtClean="0">
                <a:solidFill>
                  <a:srgbClr val="FF0000"/>
                </a:solidFill>
              </a:rPr>
              <a:t>r</a:t>
            </a:r>
            <a:r>
              <a:rPr lang="es-MX" sz="1000" dirty="0" smtClean="0">
                <a:solidFill>
                  <a:srgbClr val="FF0000"/>
                </a:solidFill>
              </a:rPr>
              <a:t>, pues  entonces no se desplegará la pantalla con los datos desagregados del Indicador, sino una gráfica del comportamiento del indicador. </a:t>
            </a:r>
            <a:endParaRPr lang="es-MX" sz="10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70042" y="2285606"/>
            <a:ext cx="6521283" cy="196574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7 Imagen"/>
          <p:cNvPicPr/>
          <p:nvPr/>
        </p:nvPicPr>
        <p:blipFill rotWithShape="1">
          <a:blip r:embed="rId3"/>
          <a:srcRect l="12098" t="26123" r="3108" b="23877"/>
          <a:stretch/>
        </p:blipFill>
        <p:spPr bwMode="auto">
          <a:xfrm>
            <a:off x="183703" y="3396605"/>
            <a:ext cx="9560371" cy="2592288"/>
          </a:xfrm>
          <a:prstGeom prst="rect">
            <a:avLst/>
          </a:prstGeom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209800" y="4990706"/>
            <a:ext cx="4311483" cy="196574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/>
          <p:cNvSpPr txBox="1"/>
          <p:nvPr/>
        </p:nvSpPr>
        <p:spPr>
          <a:xfrm>
            <a:off x="242664" y="2472506"/>
            <a:ext cx="2328334" cy="830997"/>
          </a:xfrm>
          <a:prstGeom prst="rect">
            <a:avLst/>
          </a:prstGeom>
          <a:solidFill>
            <a:srgbClr val="99BEB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7.- En los indicadores que aparecen, dé doble clic sobre el que se desee cargar el valor de avance de la meta</a:t>
            </a:r>
            <a:endParaRPr lang="es-MX" sz="1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069665" y="5088993"/>
            <a:ext cx="2328334" cy="830997"/>
          </a:xfrm>
          <a:prstGeom prst="rect">
            <a:avLst/>
          </a:prstGeom>
          <a:solidFill>
            <a:srgbClr val="99BEB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8.- En la pantalla desplegada, dé doble clic sobre el trimestre del cual cargará el valor de avance del indicador</a:t>
            </a:r>
            <a:endParaRPr lang="es-MX" sz="1200" dirty="0"/>
          </a:p>
        </p:txBody>
      </p:sp>
      <p:sp>
        <p:nvSpPr>
          <p:cNvPr id="13" name="1 CuadroTexto"/>
          <p:cNvSpPr txBox="1"/>
          <p:nvPr/>
        </p:nvSpPr>
        <p:spPr>
          <a:xfrm>
            <a:off x="4711747" y="103032"/>
            <a:ext cx="7480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2000" b="1" dirty="0">
                <a:solidFill>
                  <a:schemeClr val="tx2"/>
                </a:solidFill>
              </a:rPr>
              <a:t>Registro del avance de indicadores de los objetivos en el sistema P3e</a:t>
            </a:r>
          </a:p>
        </p:txBody>
      </p:sp>
    </p:spTree>
    <p:extLst>
      <p:ext uri="{BB962C8B-B14F-4D97-AF65-F5344CB8AC3E}">
        <p14:creationId xmlns:p14="http://schemas.microsoft.com/office/powerpoint/2010/main" val="66173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rcRect l="11278" t="12507" r="11918" b="5613"/>
          <a:stretch/>
        </p:blipFill>
        <p:spPr bwMode="auto">
          <a:xfrm>
            <a:off x="237807" y="575944"/>
            <a:ext cx="9477693" cy="571055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1 CuadroTexto"/>
          <p:cNvSpPr txBox="1"/>
          <p:nvPr/>
        </p:nvSpPr>
        <p:spPr>
          <a:xfrm>
            <a:off x="4711747" y="231822"/>
            <a:ext cx="7480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2000" b="1" dirty="0">
                <a:solidFill>
                  <a:schemeClr val="tx2"/>
                </a:solidFill>
              </a:rPr>
              <a:t>Registro del avance de indicadores de los objetivos en el sistema P3e</a:t>
            </a:r>
          </a:p>
        </p:txBody>
      </p:sp>
    </p:spTree>
    <p:extLst>
      <p:ext uri="{BB962C8B-B14F-4D97-AF65-F5344CB8AC3E}">
        <p14:creationId xmlns:p14="http://schemas.microsoft.com/office/powerpoint/2010/main" val="247184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3650" t="12891" r="15290" b="7663"/>
          <a:stretch/>
        </p:blipFill>
        <p:spPr bwMode="auto">
          <a:xfrm>
            <a:off x="379730" y="585787"/>
            <a:ext cx="9335770" cy="5691188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7116515" y="1608906"/>
            <a:ext cx="1552270" cy="707886"/>
          </a:xfrm>
          <a:prstGeom prst="rect">
            <a:avLst/>
          </a:prstGeom>
          <a:solidFill>
            <a:srgbClr val="99BEB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9.- Teclee el valor de avance de meta</a:t>
            </a:r>
          </a:p>
          <a:p>
            <a:endParaRPr lang="es-MX" sz="1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7116515" y="2540239"/>
            <a:ext cx="1451752" cy="307777"/>
          </a:xfrm>
          <a:prstGeom prst="rect">
            <a:avLst/>
          </a:prstGeom>
          <a:solidFill>
            <a:srgbClr val="99BEB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9.1- Dé Guardar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066255" y="4174306"/>
            <a:ext cx="2399477" cy="1169551"/>
          </a:xfrm>
          <a:prstGeom prst="rect">
            <a:avLst/>
          </a:prstGeom>
          <a:solidFill>
            <a:srgbClr val="99BEB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10.- El sistema emitirá un mensaje y en el recuadro de los trimestres se verá reflejado el porcentaje de avance</a:t>
            </a:r>
            <a:endParaRPr lang="es-MX" sz="1200" dirty="0"/>
          </a:p>
        </p:txBody>
      </p:sp>
      <p:sp>
        <p:nvSpPr>
          <p:cNvPr id="8" name="1 CuadroTexto"/>
          <p:cNvSpPr txBox="1"/>
          <p:nvPr/>
        </p:nvSpPr>
        <p:spPr>
          <a:xfrm>
            <a:off x="4711747" y="244698"/>
            <a:ext cx="7480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2000" b="1" dirty="0">
                <a:solidFill>
                  <a:schemeClr val="tx2"/>
                </a:solidFill>
              </a:rPr>
              <a:t>Registro del avance de indicadores de los objetivos en el sistema P3e</a:t>
            </a:r>
          </a:p>
        </p:txBody>
      </p:sp>
    </p:spTree>
    <p:extLst>
      <p:ext uri="{BB962C8B-B14F-4D97-AF65-F5344CB8AC3E}">
        <p14:creationId xmlns:p14="http://schemas.microsoft.com/office/powerpoint/2010/main" val="27505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3783" t="12763" r="17661" b="9509"/>
          <a:stretch/>
        </p:blipFill>
        <p:spPr bwMode="auto">
          <a:xfrm>
            <a:off x="153035" y="535622"/>
            <a:ext cx="9514840" cy="5741353"/>
          </a:xfrm>
          <a:prstGeom prst="rect">
            <a:avLst/>
          </a:prstGeom>
          <a:ln>
            <a:solidFill>
              <a:srgbClr val="4F81B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1 CuadroTexto"/>
          <p:cNvSpPr txBox="1"/>
          <p:nvPr/>
        </p:nvSpPr>
        <p:spPr>
          <a:xfrm>
            <a:off x="4711747" y="167427"/>
            <a:ext cx="7480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2000" b="1" dirty="0">
                <a:solidFill>
                  <a:schemeClr val="tx2"/>
                </a:solidFill>
              </a:rPr>
              <a:t>Registro del avance de indicadores de los objetivos en el sistema P3e</a:t>
            </a:r>
          </a:p>
        </p:txBody>
      </p:sp>
    </p:spTree>
    <p:extLst>
      <p:ext uri="{BB962C8B-B14F-4D97-AF65-F5344CB8AC3E}">
        <p14:creationId xmlns:p14="http://schemas.microsoft.com/office/powerpoint/2010/main" val="27915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4233" t="15037" r="14941" b="8162"/>
          <a:stretch/>
        </p:blipFill>
        <p:spPr bwMode="auto">
          <a:xfrm>
            <a:off x="139064" y="541655"/>
            <a:ext cx="9785985" cy="5697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1 CuadroTexto"/>
          <p:cNvSpPr txBox="1"/>
          <p:nvPr/>
        </p:nvSpPr>
        <p:spPr>
          <a:xfrm>
            <a:off x="4711747" y="218943"/>
            <a:ext cx="7480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2000" b="1" dirty="0">
                <a:solidFill>
                  <a:schemeClr val="tx2"/>
                </a:solidFill>
              </a:rPr>
              <a:t>Registro del avance de indicadores de los objetivos en el sistema P3e</a:t>
            </a:r>
          </a:p>
        </p:txBody>
      </p:sp>
    </p:spTree>
    <p:extLst>
      <p:ext uri="{BB962C8B-B14F-4D97-AF65-F5344CB8AC3E}">
        <p14:creationId xmlns:p14="http://schemas.microsoft.com/office/powerpoint/2010/main" val="417505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176347" y="3031067"/>
            <a:ext cx="27783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>
                <a:solidFill>
                  <a:schemeClr val="tx2"/>
                </a:solidFill>
              </a:rPr>
              <a:t>Incidencias</a:t>
            </a:r>
          </a:p>
        </p:txBody>
      </p:sp>
    </p:spTree>
    <p:extLst>
      <p:ext uri="{BB962C8B-B14F-4D97-AF65-F5344CB8AC3E}">
        <p14:creationId xmlns:p14="http://schemas.microsoft.com/office/powerpoint/2010/main" val="151401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7419" y="209208"/>
            <a:ext cx="10972800" cy="1143000"/>
          </a:xfrm>
        </p:spPr>
        <p:txBody>
          <a:bodyPr>
            <a:noAutofit/>
          </a:bodyPr>
          <a:lstStyle/>
          <a:p>
            <a:r>
              <a:rPr lang="es-MX" sz="4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Asignaciones a la  Universidad de Guadalajara </a:t>
            </a:r>
            <a:br>
              <a:rPr lang="es-MX" sz="4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endParaRPr lang="es-MX" sz="40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288530"/>
              </p:ext>
            </p:extLst>
          </p:nvPr>
        </p:nvGraphicFramePr>
        <p:xfrm>
          <a:off x="1297748" y="938433"/>
          <a:ext cx="8736969" cy="5130165"/>
        </p:xfrm>
        <a:graphic>
          <a:graphicData uri="http://schemas.openxmlformats.org/drawingml/2006/table">
            <a:tbl>
              <a:tblPr/>
              <a:tblGrid>
                <a:gridCol w="1765492"/>
                <a:gridCol w="1600200"/>
                <a:gridCol w="3483864"/>
                <a:gridCol w="1887413"/>
              </a:tblGrid>
              <a:tr h="5154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Programa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Lugar 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Monto </a:t>
                      </a: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Número de </a:t>
                      </a:r>
                      <a:r>
                        <a:rPr lang="es-MX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UPES</a:t>
                      </a:r>
                    </a:p>
                    <a:p>
                      <a:pPr algn="ctr" fontAlgn="ctr"/>
                      <a:r>
                        <a:rPr lang="es-MX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Beneficiadas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99"/>
                    </a:solidFill>
                  </a:tcPr>
                </a:tc>
              </a:tr>
              <a:tr h="2603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PIFI 1.0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43,401,710.00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PIFI 2.0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59,488,890.00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9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PIFI 3.0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56,091,060.00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PIFI 3.1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63,227,300.00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PIFI 3.2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63,859,570.00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PIFI 3.3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64,498,200.00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PIFI 2007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73,626,756.00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PIFI 2008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75,418,342.00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PIFI 2009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77,727,172.00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PIFI 2010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79,803,403.00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PIFI 2011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85,402,416.00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PIFI 2012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78,372,928.00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PIFI 2013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75,595,419.08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PROFOCIE 2014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 71,005,234.00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PROFOCIE 2015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18,420,822.00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92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PFCE 2016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85,689,825.00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2700" marR="127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31371" y="6453337"/>
            <a:ext cx="56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*Recorte presupuestal 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13562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4524" y="799959"/>
            <a:ext cx="11062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 smtClean="0"/>
              <a:t>Históricamente </a:t>
            </a:r>
            <a:r>
              <a:rPr lang="es-MX" dirty="0"/>
              <a:t>s</a:t>
            </a:r>
            <a:r>
              <a:rPr lang="es-ES" dirty="0"/>
              <a:t>e tiene identificada la </a:t>
            </a:r>
            <a:r>
              <a:rPr lang="es-ES" b="1" dirty="0"/>
              <a:t>alineación </a:t>
            </a:r>
            <a:r>
              <a:rPr lang="es-ES" b="1" dirty="0" smtClean="0"/>
              <a:t>“forzada” y una falta de jerarquización, </a:t>
            </a:r>
            <a:r>
              <a:rPr lang="es-ES" b="1" dirty="0"/>
              <a:t>entre objetivos-metas plasmadas en los proyectos y los planes de desarrollo de las diferentes entidades de la Red, y por consecuencia </a:t>
            </a:r>
            <a:r>
              <a:rPr lang="es-ES" b="1" dirty="0" smtClean="0"/>
              <a:t>no añaden </a:t>
            </a:r>
            <a:r>
              <a:rPr lang="es-ES" b="1" dirty="0"/>
              <a:t>valor al Plan de Desarrollo Institucional </a:t>
            </a:r>
            <a:r>
              <a:rPr lang="es-ES" b="1" dirty="0" smtClean="0"/>
              <a:t>2014 - 2030.</a:t>
            </a:r>
            <a:endParaRPr lang="es-ES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43339" y="394870"/>
            <a:ext cx="11905323" cy="455509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 smtClean="0">
                <a:latin typeface="+mn-lt"/>
                <a:ea typeface="+mn-ea"/>
                <a:cs typeface="+mn-cs"/>
              </a:rPr>
              <a:t>Planeación</a:t>
            </a:r>
            <a:endParaRPr lang="es-MX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77202" y="1808799"/>
            <a:ext cx="11905323" cy="455509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 smtClean="0">
                <a:latin typeface="+mn-lt"/>
                <a:ea typeface="+mn-ea"/>
                <a:cs typeface="+mn-cs"/>
              </a:rPr>
              <a:t>Programación</a:t>
            </a:r>
            <a:endParaRPr lang="es-MX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28051" y="2264308"/>
            <a:ext cx="110036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 smtClean="0"/>
              <a:t>Existe </a:t>
            </a:r>
            <a:r>
              <a:rPr lang="es-MX" b="1" dirty="0" smtClean="0"/>
              <a:t>desarticulación </a:t>
            </a:r>
            <a:r>
              <a:rPr lang="es-MX" b="1" dirty="0"/>
              <a:t>entre los procesos y módulos del </a:t>
            </a:r>
            <a:r>
              <a:rPr lang="es-MX" b="1" dirty="0" smtClean="0"/>
              <a:t>P3E y el sistema contable</a:t>
            </a:r>
            <a:r>
              <a:rPr lang="es-MX" dirty="0" smtClean="0"/>
              <a:t>, </a:t>
            </a:r>
            <a:r>
              <a:rPr lang="es-MX" dirty="0"/>
              <a:t>ya que varios de ellos, se realizan en partes, y no integran </a:t>
            </a:r>
            <a:r>
              <a:rPr lang="es-MX" dirty="0" smtClean="0"/>
              <a:t>del </a:t>
            </a:r>
            <a:r>
              <a:rPr lang="es-MX" dirty="0"/>
              <a:t>todo de un Sistema de Gestión Financiera y Control Presupuestal.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 smtClean="0"/>
              <a:t>La </a:t>
            </a:r>
            <a:r>
              <a:rPr lang="es-MX" b="1" dirty="0"/>
              <a:t>programación y </a:t>
            </a:r>
            <a:r>
              <a:rPr lang="es-MX" b="1" dirty="0" err="1"/>
              <a:t>presupuestación</a:t>
            </a:r>
            <a:r>
              <a:rPr lang="es-MX" b="1" dirty="0"/>
              <a:t> se viene concentrando en su ejecución por ejercicio fiscal</a:t>
            </a:r>
            <a:r>
              <a:rPr lang="es-MX" dirty="0"/>
              <a:t>, por lo tanto no permite </a:t>
            </a:r>
            <a:r>
              <a:rPr lang="es-MX" dirty="0" smtClean="0"/>
              <a:t>programar el gasto </a:t>
            </a:r>
            <a:r>
              <a:rPr lang="es-MX" dirty="0"/>
              <a:t>estratégico institucional, bajo una visión y</a:t>
            </a:r>
            <a:r>
              <a:rPr lang="es-MX" b="1" dirty="0"/>
              <a:t> prospectiva multianual</a:t>
            </a:r>
            <a:r>
              <a:rPr lang="es-MX" b="1" dirty="0" smtClean="0"/>
              <a:t>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28050" y="4576284"/>
            <a:ext cx="111926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b="1" dirty="0" smtClean="0"/>
              <a:t>El uso de las compensaciones </a:t>
            </a:r>
            <a:r>
              <a:rPr lang="es-ES" dirty="0" smtClean="0"/>
              <a:t>en los proyectos dificulta la evaluación al desempeño de los mismos.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b="1" dirty="0" smtClean="0"/>
              <a:t>La </a:t>
            </a:r>
            <a:r>
              <a:rPr lang="es-ES" b="1" dirty="0"/>
              <a:t>escasa o nula evaluación del gasto del ejercicio anterior</a:t>
            </a:r>
            <a:r>
              <a:rPr lang="es-ES" dirty="0"/>
              <a:t>, así como de la evaluación de los proyectos, </a:t>
            </a:r>
            <a:r>
              <a:rPr lang="es-ES" b="1" dirty="0"/>
              <a:t>no proporciona insumos suficientes para la toma de decisiones orientadas a la planeación del ejercicio </a:t>
            </a:r>
            <a:r>
              <a:rPr lang="es-ES" dirty="0"/>
              <a:t>siguiente, por lo tanto no facilita dar seguimiento a proyectos multianuales.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43339" y="3993201"/>
            <a:ext cx="11905323" cy="455509"/>
          </a:xfrm>
          <a:prstGeom prst="rect">
            <a:avLst/>
          </a:prstGeom>
          <a:noFill/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 smtClean="0">
                <a:latin typeface="+mn-lt"/>
                <a:ea typeface="+mn-ea"/>
                <a:cs typeface="+mn-cs"/>
              </a:rPr>
              <a:t>Evaluación</a:t>
            </a:r>
            <a:endParaRPr lang="es-MX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245163" y="69473"/>
            <a:ext cx="183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095E56"/>
                </a:solidFill>
              </a:rPr>
              <a:t>Incidencias</a:t>
            </a:r>
            <a:endParaRPr lang="es-MX" sz="2800" b="1" dirty="0">
              <a:solidFill>
                <a:srgbClr val="095E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764867" y="3031067"/>
            <a:ext cx="29750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solidFill>
                  <a:schemeClr val="tx2"/>
                </a:solidFill>
              </a:rPr>
              <a:t>P3e Integral</a:t>
            </a:r>
            <a:endParaRPr lang="es-MX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2503489" y="2337197"/>
            <a:ext cx="703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/>
            <a:r>
              <a:rPr lang="es-ES" sz="200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847529" y="2043286"/>
            <a:ext cx="85025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prstClr val="black"/>
                </a:solidFill>
              </a:rPr>
              <a:t>El sistema P3e nace como un proceso integral y en línea, basado en la </a:t>
            </a:r>
            <a:r>
              <a:rPr lang="es-MX" sz="2000" b="1" dirty="0">
                <a:solidFill>
                  <a:prstClr val="black"/>
                </a:solidFill>
              </a:rPr>
              <a:t>p</a:t>
            </a:r>
            <a:r>
              <a:rPr lang="es-MX" sz="2000" dirty="0">
                <a:solidFill>
                  <a:prstClr val="black"/>
                </a:solidFill>
              </a:rPr>
              <a:t>laneación, </a:t>
            </a:r>
            <a:r>
              <a:rPr lang="es-MX" sz="2000" b="1" dirty="0">
                <a:solidFill>
                  <a:prstClr val="black"/>
                </a:solidFill>
              </a:rPr>
              <a:t>p</a:t>
            </a:r>
            <a:r>
              <a:rPr lang="es-MX" sz="2000" dirty="0">
                <a:solidFill>
                  <a:prstClr val="black"/>
                </a:solidFill>
              </a:rPr>
              <a:t>rogramación, </a:t>
            </a:r>
            <a:r>
              <a:rPr lang="es-MX" sz="2000" b="1" dirty="0">
                <a:solidFill>
                  <a:prstClr val="black"/>
                </a:solidFill>
              </a:rPr>
              <a:t>p</a:t>
            </a:r>
            <a:r>
              <a:rPr lang="es-MX" sz="2000" dirty="0">
                <a:solidFill>
                  <a:prstClr val="black"/>
                </a:solidFill>
              </a:rPr>
              <a:t>resupuestación y </a:t>
            </a:r>
            <a:r>
              <a:rPr lang="es-MX" sz="2000" b="1" dirty="0">
                <a:solidFill>
                  <a:prstClr val="black"/>
                </a:solidFill>
              </a:rPr>
              <a:t>e</a:t>
            </a:r>
            <a:r>
              <a:rPr lang="es-MX" sz="2000" dirty="0">
                <a:solidFill>
                  <a:prstClr val="black"/>
                </a:solidFill>
              </a:rPr>
              <a:t>valuación de la administración, que integra el modelo académico bajo el principio del subsidio en todos los niveles de la Red Universitaria, del cual el </a:t>
            </a:r>
            <a:r>
              <a:rPr lang="es-MX" sz="2000" b="1" dirty="0">
                <a:solidFill>
                  <a:prstClr val="black"/>
                </a:solidFill>
              </a:rPr>
              <a:t>Consejo de Rectores aprobó iniciar el ciclo P3e en el mes de enero de 2002</a:t>
            </a:r>
            <a:r>
              <a:rPr lang="es-MX" sz="2000" dirty="0">
                <a:solidFill>
                  <a:prstClr val="black"/>
                </a:solidFill>
              </a:rPr>
              <a:t>, su efecto pleno se observará a partir del ejercicio presupuestal de 2003.</a:t>
            </a:r>
          </a:p>
          <a:p>
            <a:pPr algn="just"/>
            <a:endParaRPr lang="es-MX" sz="2000" dirty="0">
              <a:solidFill>
                <a:prstClr val="black"/>
              </a:solidFill>
            </a:endParaRPr>
          </a:p>
          <a:p>
            <a:pPr algn="just"/>
            <a:r>
              <a:rPr lang="es-MX" sz="2000" dirty="0">
                <a:solidFill>
                  <a:prstClr val="black"/>
                </a:solidFill>
              </a:rPr>
              <a:t>Asimismo, el Sistema P3e fue aprobado por el H. Consejo General Universitario, el día </a:t>
            </a:r>
            <a:r>
              <a:rPr lang="es-MX" sz="2000" b="1" dirty="0">
                <a:solidFill>
                  <a:prstClr val="black"/>
                </a:solidFill>
              </a:rPr>
              <a:t>18 de mayo de 2002</a:t>
            </a:r>
            <a:r>
              <a:rPr lang="es-MX" sz="2000" dirty="0">
                <a:solidFill>
                  <a:prstClr val="black"/>
                </a:solidFill>
              </a:rPr>
              <a:t>.</a:t>
            </a:r>
          </a:p>
          <a:p>
            <a:pPr algn="just"/>
            <a:endParaRPr lang="es-MX" sz="2000" dirty="0">
              <a:solidFill>
                <a:prstClr val="black"/>
              </a:solidFill>
            </a:endParaRPr>
          </a:p>
          <a:p>
            <a:pPr algn="just"/>
            <a:endParaRPr lang="es-MX" sz="2000" dirty="0">
              <a:solidFill>
                <a:prstClr val="black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33205" y="880667"/>
            <a:ext cx="77168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3600" b="1" dirty="0">
                <a:solidFill>
                  <a:schemeClr val="tx2"/>
                </a:solidFill>
              </a:rPr>
              <a:t>Sistema  P3e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386328" y="-69096"/>
            <a:ext cx="8229600" cy="85725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ct val="50000"/>
              </a:spcBef>
            </a:pPr>
            <a:endParaRPr lang="es-ES" sz="2400" b="1" dirty="0">
              <a:solidFill>
                <a:srgbClr val="095E56"/>
              </a:solidFill>
              <a:latin typeface="+mn-lt"/>
            </a:endParaRPr>
          </a:p>
          <a:p>
            <a:pPr algn="r">
              <a:spcBef>
                <a:spcPct val="50000"/>
              </a:spcBef>
            </a:pPr>
            <a:r>
              <a:rPr lang="es-ES" sz="2600" b="1" dirty="0">
                <a:solidFill>
                  <a:schemeClr val="tx2"/>
                </a:solidFill>
                <a:latin typeface="+mn-lt"/>
              </a:rPr>
              <a:t>Planeación, Programación, </a:t>
            </a:r>
            <a:r>
              <a:rPr lang="es-ES" sz="2600" b="1" dirty="0" err="1">
                <a:solidFill>
                  <a:schemeClr val="tx2"/>
                </a:solidFill>
                <a:latin typeface="+mn-lt"/>
              </a:rPr>
              <a:t>Presupuestación</a:t>
            </a:r>
            <a:r>
              <a:rPr lang="es-ES" sz="2600" b="1" dirty="0">
                <a:solidFill>
                  <a:schemeClr val="tx2"/>
                </a:solidFill>
                <a:latin typeface="+mn-lt"/>
              </a:rPr>
              <a:t> y Evaluación</a:t>
            </a:r>
            <a:endParaRPr lang="es-MX" sz="2600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274709"/>
              </p:ext>
            </p:extLst>
          </p:nvPr>
        </p:nvGraphicFramePr>
        <p:xfrm>
          <a:off x="753533" y="1058332"/>
          <a:ext cx="10896600" cy="48090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48300"/>
                <a:gridCol w="5448300"/>
              </a:tblGrid>
              <a:tr h="349973">
                <a:tc>
                  <a:txBody>
                    <a:bodyPr/>
                    <a:lstStyle/>
                    <a:p>
                      <a:r>
                        <a:rPr lang="es-MX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Planeación</a:t>
                      </a:r>
                      <a:endParaRPr lang="es-MX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095E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Programación</a:t>
                      </a:r>
                      <a:endParaRPr lang="es-MX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rgbClr val="095E56"/>
                    </a:solidFill>
                  </a:tcPr>
                </a:tc>
              </a:tr>
              <a:tr h="1660536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La planeación estratégica institucional analiza las condiciones del entorno de la institución y sus condiciones internas a fin de conocer los factores que pueden facilitar u obstaculizar el logro de la excelencia. </a:t>
                      </a:r>
                      <a:endParaRPr lang="es-MX" sz="1600" dirty="0"/>
                    </a:p>
                  </a:txBody>
                  <a:tcPr marL="68580" marR="68580" marT="34290" marB="34290">
                    <a:solidFill>
                      <a:srgbClr val="CCDE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La</a:t>
                      </a:r>
                      <a:r>
                        <a:rPr lang="es-ES_tradnl" sz="1600" baseline="0" dirty="0" smtClean="0"/>
                        <a:t> programación es el </a:t>
                      </a:r>
                      <a:r>
                        <a:rPr lang="es-ES_tradnl" sz="1600" dirty="0" smtClean="0"/>
                        <a:t>proceso analítico que establece los objetivos y las metas a alcanzar en el corto plazo, las actividades a llevar a cabo para lograrlas, su calendarización, los agentes responsables de efectuarlas</a:t>
                      </a:r>
                      <a:r>
                        <a:rPr lang="es-ES_tradnl" sz="1600" baseline="0" dirty="0" smtClean="0"/>
                        <a:t> y</a:t>
                      </a:r>
                      <a:r>
                        <a:rPr lang="es-ES_tradnl" sz="1600" dirty="0" smtClean="0"/>
                        <a:t> los recursos requeridos.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/>
                    </a:p>
                  </a:txBody>
                  <a:tcPr marL="68580" marR="68580" marT="34290" marB="34290">
                    <a:solidFill>
                      <a:srgbClr val="CCDEDD"/>
                    </a:solidFill>
                  </a:tcPr>
                </a:tc>
              </a:tr>
              <a:tr h="34997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600" kern="1200" dirty="0" err="1" smtClean="0"/>
                        <a:t>Presupuestación</a:t>
                      </a:r>
                      <a:endParaRPr lang="es-MX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MX" sz="1600" kern="1200" dirty="0" smtClean="0"/>
                        <a:t>Evaluación</a:t>
                      </a:r>
                      <a:endParaRPr lang="es-MX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2448586">
                <a:tc>
                  <a:txBody>
                    <a:bodyPr/>
                    <a:lstStyle/>
                    <a:p>
                      <a:pPr algn="just"/>
                      <a:r>
                        <a:rPr lang="es-ES" sz="1600" dirty="0" smtClean="0"/>
                        <a:t>Un presupuesto es la estimación financiera anticipada, generalmente anual, de los egresos e ingresos que una organización o institución requiere para estar en condiciones de  cumplir con sus funciones. Los proyectos P3e representan el insumo básico de la </a:t>
                      </a:r>
                      <a:r>
                        <a:rPr lang="es-ES" sz="1600" dirty="0" err="1" smtClean="0"/>
                        <a:t>presupuestación</a:t>
                      </a:r>
                      <a:r>
                        <a:rPr lang="es-ES" sz="1600" dirty="0" smtClean="0"/>
                        <a:t>. </a:t>
                      </a:r>
                    </a:p>
                    <a:p>
                      <a:pPr algn="just"/>
                      <a:endParaRPr lang="es-ES" sz="1600" dirty="0" smtClean="0"/>
                    </a:p>
                    <a:p>
                      <a:pPr algn="just"/>
                      <a:r>
                        <a:rPr lang="es-ES" sz="1600" dirty="0" smtClean="0"/>
                        <a:t>Incluye los clasificadores armonizados que se requieren para cumplir con la Ley General de Contabilidad Gubernamental.</a:t>
                      </a:r>
                    </a:p>
                  </a:txBody>
                  <a:tcPr marL="68580" marR="68580" marT="34290" marB="34290">
                    <a:solidFill>
                      <a:srgbClr val="CCDE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 smtClean="0"/>
                        <a:t>La evaluación tiene como fin determinar sistemática y objetivamente la pertinencia, eficacia, eficiencia e impacto de todas las actividades, a la luz de sus objetivos. </a:t>
                      </a:r>
                    </a:p>
                    <a:p>
                      <a:endParaRPr lang="es-MX" sz="1600" dirty="0"/>
                    </a:p>
                  </a:txBody>
                  <a:tcPr marL="68580" marR="68580" marT="34290" marB="34290">
                    <a:solidFill>
                      <a:srgbClr val="CCDE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87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175504" y="209446"/>
            <a:ext cx="6701517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s-MX" sz="2800" b="1" dirty="0">
                <a:solidFill>
                  <a:schemeClr val="tx2"/>
                </a:solidFill>
              </a:rPr>
              <a:t>P3e integral</a:t>
            </a:r>
          </a:p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s-MX" sz="2800" b="1" dirty="0">
                <a:solidFill>
                  <a:schemeClr val="tx2"/>
                </a:solidFill>
              </a:rPr>
              <a:t>Planeación estratégica alineada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4692414"/>
              </p:ext>
            </p:extLst>
          </p:nvPr>
        </p:nvGraphicFramePr>
        <p:xfrm>
          <a:off x="2567608" y="1268762"/>
          <a:ext cx="7560840" cy="4318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447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5360074"/>
              </p:ext>
            </p:extLst>
          </p:nvPr>
        </p:nvGraphicFramePr>
        <p:xfrm>
          <a:off x="110067" y="279076"/>
          <a:ext cx="10530657" cy="6197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2 CuadroTexto"/>
          <p:cNvSpPr txBox="1"/>
          <p:nvPr/>
        </p:nvSpPr>
        <p:spPr>
          <a:xfrm>
            <a:off x="6217920" y="101497"/>
            <a:ext cx="58456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>
                <a:solidFill>
                  <a:schemeClr val="tx2"/>
                </a:solidFill>
              </a:rPr>
              <a:t>P3e integral</a:t>
            </a:r>
          </a:p>
          <a:p>
            <a:pPr algn="r"/>
            <a:r>
              <a:rPr lang="es-MX" b="1" i="1" dirty="0">
                <a:solidFill>
                  <a:schemeClr val="tx2"/>
                </a:solidFill>
              </a:rPr>
              <a:t>Proyectos de diferentes fuentes de financiamiento</a:t>
            </a:r>
          </a:p>
        </p:txBody>
      </p:sp>
    </p:spTree>
    <p:extLst>
      <p:ext uri="{BB962C8B-B14F-4D97-AF65-F5344CB8AC3E}">
        <p14:creationId xmlns:p14="http://schemas.microsoft.com/office/powerpoint/2010/main" val="147099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CuadroTexto"/>
          <p:cNvSpPr txBox="1"/>
          <p:nvPr/>
        </p:nvSpPr>
        <p:spPr>
          <a:xfrm>
            <a:off x="5495544" y="0"/>
            <a:ext cx="66964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>
                <a:solidFill>
                  <a:schemeClr val="tx2"/>
                </a:solidFill>
              </a:rPr>
              <a:t>P3e integral</a:t>
            </a:r>
          </a:p>
          <a:p>
            <a:pPr algn="r"/>
            <a:r>
              <a:rPr lang="es-MX" sz="2000" b="1" i="1" dirty="0">
                <a:solidFill>
                  <a:schemeClr val="tx2"/>
                </a:solidFill>
              </a:rPr>
              <a:t>Información congruente</a:t>
            </a:r>
          </a:p>
          <a:p>
            <a:pPr algn="r"/>
            <a:r>
              <a:rPr lang="es-MX" sz="2000" b="1" i="1" dirty="0">
                <a:solidFill>
                  <a:schemeClr val="tx2"/>
                </a:solidFill>
              </a:rPr>
              <a:t>Sistemas interrelacionados</a:t>
            </a:r>
          </a:p>
        </p:txBody>
      </p:sp>
      <p:graphicFrame>
        <p:nvGraphicFramePr>
          <p:cNvPr id="5" name="3 Diagrama"/>
          <p:cNvGraphicFramePr/>
          <p:nvPr>
            <p:extLst>
              <p:ext uri="{D42A27DB-BD31-4B8C-83A1-F6EECF244321}">
                <p14:modId xmlns:p14="http://schemas.microsoft.com/office/powerpoint/2010/main" val="1363636002"/>
              </p:ext>
            </p:extLst>
          </p:nvPr>
        </p:nvGraphicFramePr>
        <p:xfrm>
          <a:off x="575733" y="0"/>
          <a:ext cx="9480707" cy="6435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02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3" y="1028733"/>
            <a:ext cx="10568604" cy="573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920946" y="6417163"/>
            <a:ext cx="422446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67" dirty="0"/>
              <a:t>LDF: Ley de Disciplina Financiera</a:t>
            </a:r>
          </a:p>
        </p:txBody>
      </p:sp>
      <p:sp>
        <p:nvSpPr>
          <p:cNvPr id="5" name="2 CuadroTexto"/>
          <p:cNvSpPr txBox="1"/>
          <p:nvPr/>
        </p:nvSpPr>
        <p:spPr>
          <a:xfrm>
            <a:off x="6702552" y="110067"/>
            <a:ext cx="5381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chemeClr val="tx2"/>
                </a:solidFill>
              </a:rPr>
              <a:t>P3e integral</a:t>
            </a:r>
          </a:p>
          <a:p>
            <a:pPr algn="r"/>
            <a:r>
              <a:rPr lang="es-MX" sz="2400" b="1" i="1" dirty="0" smtClean="0">
                <a:solidFill>
                  <a:schemeClr val="tx2"/>
                </a:solidFill>
              </a:rPr>
              <a:t>Seguimiento financiero</a:t>
            </a:r>
            <a:endParaRPr lang="es-MX" sz="24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6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481419" y="4197086"/>
            <a:ext cx="1728192" cy="2208245"/>
            <a:chOff x="395536" y="1059582"/>
            <a:chExt cx="2094271" cy="3000649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61" r="26728"/>
            <a:stretch/>
          </p:blipFill>
          <p:spPr>
            <a:xfrm>
              <a:off x="395536" y="1059582"/>
              <a:ext cx="2094271" cy="3000649"/>
            </a:xfrm>
            <a:prstGeom prst="rect">
              <a:avLst/>
            </a:prstGeom>
          </p:spPr>
        </p:pic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5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2286925"/>
              <a:ext cx="759103" cy="769316"/>
            </a:xfrm>
            <a:prstGeom prst="rect">
              <a:avLst/>
            </a:prstGeom>
          </p:spPr>
        </p:pic>
      </p:grp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982658489"/>
              </p:ext>
            </p:extLst>
          </p:nvPr>
        </p:nvGraphicFramePr>
        <p:xfrm>
          <a:off x="481419" y="110067"/>
          <a:ext cx="7261448" cy="5437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7 Rectángulo"/>
          <p:cNvSpPr/>
          <p:nvPr/>
        </p:nvSpPr>
        <p:spPr>
          <a:xfrm>
            <a:off x="7956285" y="1308464"/>
            <a:ext cx="2892491" cy="167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67" dirty="0"/>
              <a:t>El art. 17: se enfatiza que las entidades federativas tienen que reintegrar a más tardar el </a:t>
            </a:r>
            <a:r>
              <a:rPr lang="es-MX" sz="1467" b="1" dirty="0"/>
              <a:t>quince de enero </a:t>
            </a:r>
            <a:r>
              <a:rPr lang="es-MX" sz="1467" dirty="0"/>
              <a:t>las transferencias federales etiquetadas que al </a:t>
            </a:r>
            <a:r>
              <a:rPr lang="es-MX" sz="1467" b="1" dirty="0"/>
              <a:t>31 de diciembre </a:t>
            </a:r>
            <a:r>
              <a:rPr lang="es-MX" sz="1467" dirty="0"/>
              <a:t>del ejercicio fiscal anterior no hayan sido devengadas.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032739" y="4677362"/>
            <a:ext cx="6050957" cy="134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333" dirty="0"/>
              <a:t>Art. 42: Las IE , Media Superior y Superior a que se refiere este artículo entregarán a la Secretaría de Educación Pública la información señalada en el mismo, </a:t>
            </a:r>
            <a:r>
              <a:rPr lang="es-MX" sz="1400" b="1" dirty="0"/>
              <a:t>a más tardar el día 15 de los meses de abril, julio y octubre de 2016 y 15 de enero de 2017</a:t>
            </a:r>
            <a:r>
              <a:rPr lang="es-MX" sz="1333" dirty="0"/>
              <a:t>. Dicha Secretaría entregará esta información a la  Cámara de Diputados y la publicará en su página de Internet, a más tardar a los 30 días naturales posteriores al periodo correspondiente.</a:t>
            </a:r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6830603" y="1915683"/>
            <a:ext cx="912264" cy="0"/>
          </a:xfrm>
          <a:prstGeom prst="straightConnector1">
            <a:avLst/>
          </a:prstGeom>
          <a:ln>
            <a:solidFill>
              <a:srgbClr val="095E5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V="1">
            <a:off x="5114800" y="4932378"/>
            <a:ext cx="768085" cy="384043"/>
          </a:xfrm>
          <a:prstGeom prst="straightConnector1">
            <a:avLst/>
          </a:prstGeom>
          <a:ln>
            <a:solidFill>
              <a:srgbClr val="095E5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 CuadroTexto"/>
          <p:cNvSpPr txBox="1"/>
          <p:nvPr/>
        </p:nvSpPr>
        <p:spPr>
          <a:xfrm>
            <a:off x="8083296" y="110067"/>
            <a:ext cx="40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chemeClr val="tx2"/>
                </a:solidFill>
              </a:rPr>
              <a:t>P3e integral</a:t>
            </a:r>
          </a:p>
          <a:p>
            <a:pPr algn="r"/>
            <a:r>
              <a:rPr lang="es-MX" sz="2400" b="1" i="1" dirty="0" smtClean="0">
                <a:solidFill>
                  <a:schemeClr val="tx2"/>
                </a:solidFill>
              </a:rPr>
              <a:t>Seguimiento financiero</a:t>
            </a:r>
            <a:endParaRPr lang="es-MX" sz="24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5 Diagrama"/>
          <p:cNvGraphicFramePr/>
          <p:nvPr>
            <p:extLst>
              <p:ext uri="{D42A27DB-BD31-4B8C-83A1-F6EECF244321}">
                <p14:modId xmlns:p14="http://schemas.microsoft.com/office/powerpoint/2010/main" val="1219306728"/>
              </p:ext>
            </p:extLst>
          </p:nvPr>
        </p:nvGraphicFramePr>
        <p:xfrm>
          <a:off x="-228599" y="110066"/>
          <a:ext cx="10075332" cy="674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2 CuadroTexto"/>
          <p:cNvSpPr txBox="1"/>
          <p:nvPr/>
        </p:nvSpPr>
        <p:spPr>
          <a:xfrm>
            <a:off x="7626096" y="110067"/>
            <a:ext cx="44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chemeClr val="tx2"/>
                </a:solidFill>
              </a:rPr>
              <a:t>P3e integral</a:t>
            </a:r>
          </a:p>
          <a:p>
            <a:pPr algn="r"/>
            <a:r>
              <a:rPr lang="es-MX" sz="2400" b="1" i="1" dirty="0">
                <a:solidFill>
                  <a:schemeClr val="tx2"/>
                </a:solidFill>
              </a:rPr>
              <a:t>Coordinación estratégica</a:t>
            </a:r>
          </a:p>
        </p:txBody>
      </p:sp>
    </p:spTree>
    <p:extLst>
      <p:ext uri="{BB962C8B-B14F-4D97-AF65-F5344CB8AC3E}">
        <p14:creationId xmlns:p14="http://schemas.microsoft.com/office/powerpoint/2010/main" val="131865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40664" y="3172949"/>
            <a:ext cx="10515600" cy="984035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300" b="1" cap="sm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Reprogramación PFCE 2016</a:t>
            </a:r>
            <a:endParaRPr lang="es-MX" sz="3200" b="1" cap="small" dirty="0">
              <a:solidFill>
                <a:srgbClr val="D61A0C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79260" y="2241331"/>
            <a:ext cx="10910392" cy="1610395"/>
          </a:xfrm>
          <a:prstGeom prst="rect">
            <a:avLst/>
          </a:prstGeom>
        </p:spPr>
        <p:txBody>
          <a:bodyPr vert="horz" lIns="121917" tIns="60958" rIns="121917" bIns="60958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60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COPLADI </a:t>
            </a:r>
          </a:p>
        </p:txBody>
      </p:sp>
    </p:spTree>
    <p:extLst>
      <p:ext uri="{BB962C8B-B14F-4D97-AF65-F5344CB8AC3E}">
        <p14:creationId xmlns:p14="http://schemas.microsoft.com/office/powerpoint/2010/main" val="125512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2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100328" y="1639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Proceso </a:t>
            </a:r>
            <a:r>
              <a:rPr lang="es-MX" sz="4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de Reprogramación </a:t>
            </a:r>
            <a:br>
              <a:rPr lang="es-MX" sz="4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s-MX" sz="4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PFCE 2016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970721"/>
              </p:ext>
            </p:extLst>
          </p:nvPr>
        </p:nvGraphicFramePr>
        <p:xfrm>
          <a:off x="67056" y="374904"/>
          <a:ext cx="11978640" cy="6053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56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8056" y="203496"/>
            <a:ext cx="11138992" cy="1143000"/>
          </a:xfrm>
        </p:spPr>
        <p:txBody>
          <a:bodyPr>
            <a:noAutofit/>
          </a:bodyPr>
          <a:lstStyle/>
          <a:p>
            <a:pPr algn="ctr"/>
            <a:r>
              <a:rPr lang="es-MX" sz="36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Sugerencias para la reprogramación </a:t>
            </a:r>
            <a:br>
              <a:rPr lang="es-MX" sz="36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s-MX" sz="36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PFCE 2016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719072"/>
            <a:ext cx="10972800" cy="45720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MX" b="1" dirty="0" smtClean="0"/>
              <a:t>1.</a:t>
            </a:r>
            <a:r>
              <a:rPr lang="es-MX" dirty="0" smtClean="0"/>
              <a:t> Calendarizar </a:t>
            </a:r>
            <a:r>
              <a:rPr lang="es-MX" dirty="0"/>
              <a:t>el uso de los recursos </a:t>
            </a:r>
            <a:r>
              <a:rPr lang="es-MX" b="1" dirty="0"/>
              <a:t>entre enero y octubre de 2017</a:t>
            </a:r>
            <a:r>
              <a:rPr lang="es-MX" b="1" dirty="0" smtClean="0"/>
              <a:t>.</a:t>
            </a:r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r>
              <a:rPr lang="es-MX" b="1" dirty="0" smtClean="0"/>
              <a:t>2</a:t>
            </a:r>
            <a:r>
              <a:rPr lang="es-MX" b="1" dirty="0"/>
              <a:t>. </a:t>
            </a:r>
            <a:r>
              <a:rPr lang="es-MX" dirty="0" smtClean="0"/>
              <a:t>En </a:t>
            </a:r>
            <a:r>
              <a:rPr lang="es-MX" dirty="0"/>
              <a:t>concordancia con la calendarización de los recursos, </a:t>
            </a:r>
            <a:r>
              <a:rPr lang="es-MX" b="1" dirty="0"/>
              <a:t>deberá programarse el cumplimiento de las metas académicas a lo largo del </a:t>
            </a:r>
            <a:r>
              <a:rPr lang="es-MX" b="1" dirty="0" smtClean="0"/>
              <a:t>periodo.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b="1" dirty="0"/>
              <a:t>3. </a:t>
            </a:r>
            <a:r>
              <a:rPr lang="es-MX" dirty="0" smtClean="0"/>
              <a:t>Tener </a:t>
            </a:r>
            <a:r>
              <a:rPr lang="es-MX" dirty="0"/>
              <a:t>presente que al concluir el 2° trimestre se deberá haber </a:t>
            </a:r>
            <a:r>
              <a:rPr lang="es-MX" b="1" dirty="0"/>
              <a:t>ejercido al menos el </a:t>
            </a:r>
            <a:r>
              <a:rPr lang="es-MX" b="1" dirty="0" smtClean="0"/>
              <a:t>  55% </a:t>
            </a:r>
            <a:r>
              <a:rPr lang="es-MX" b="1" dirty="0"/>
              <a:t>de la asignación</a:t>
            </a:r>
            <a:r>
              <a:rPr lang="es-MX" b="1" dirty="0" smtClean="0"/>
              <a:t>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b="1" dirty="0" smtClean="0"/>
              <a:t>4.</a:t>
            </a:r>
            <a:r>
              <a:rPr lang="es-MX" dirty="0" smtClean="0"/>
              <a:t> Calendarizar el </a:t>
            </a:r>
            <a:r>
              <a:rPr lang="es-MX" dirty="0"/>
              <a:t>uso de </a:t>
            </a:r>
            <a:r>
              <a:rPr lang="es-MX" b="1" dirty="0" smtClean="0"/>
              <a:t>viáticos</a:t>
            </a:r>
            <a:r>
              <a:rPr lang="es-MX" dirty="0" smtClean="0"/>
              <a:t> durante </a:t>
            </a:r>
            <a:r>
              <a:rPr lang="es-MX" b="1" dirty="0" smtClean="0"/>
              <a:t>los primeros tres trimestres del ejercicio.</a:t>
            </a:r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r>
              <a:rPr lang="es-MX" b="1" dirty="0" smtClean="0"/>
              <a:t>5. </a:t>
            </a:r>
            <a:r>
              <a:rPr lang="es-MX" dirty="0" smtClean="0"/>
              <a:t>Programar durante los </a:t>
            </a:r>
            <a:r>
              <a:rPr lang="es-MX" b="1" dirty="0" smtClean="0"/>
              <a:t>dos primeros trimestres del ejercicio </a:t>
            </a:r>
            <a:r>
              <a:rPr lang="es-MX" dirty="0" smtClean="0"/>
              <a:t>las compras que requieran </a:t>
            </a:r>
            <a:r>
              <a:rPr lang="es-MX" b="1" dirty="0" smtClean="0"/>
              <a:t>ser adjudicadas por licitación.  </a:t>
            </a:r>
            <a:endParaRPr lang="es-MX" b="1" dirty="0"/>
          </a:p>
          <a:p>
            <a:pPr marL="0" indent="0" algn="just">
              <a:buNone/>
            </a:pPr>
            <a:endParaRPr lang="es-MX" dirty="0"/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279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19328" y="3326619"/>
            <a:ext cx="10515600" cy="984035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300" b="1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Ejercicio PROFOCIE 2015</a:t>
            </a:r>
            <a:r>
              <a:rPr lang="es-MX" sz="3200" b="1" cap="small" dirty="0">
                <a:solidFill>
                  <a:srgbClr val="D61A0C"/>
                </a:solidFill>
              </a:rPr>
              <a:t/>
            </a:r>
            <a:br>
              <a:rPr lang="es-MX" sz="3200" b="1" cap="small" dirty="0">
                <a:solidFill>
                  <a:srgbClr val="D61A0C"/>
                </a:solidFill>
              </a:rPr>
            </a:br>
            <a:endParaRPr lang="es-MX" sz="3200" b="1" cap="small" dirty="0">
              <a:solidFill>
                <a:srgbClr val="D61A0C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11480" y="2020824"/>
            <a:ext cx="10910392" cy="1610395"/>
          </a:xfrm>
          <a:prstGeom prst="rect">
            <a:avLst/>
          </a:prstGeom>
        </p:spPr>
        <p:txBody>
          <a:bodyPr vert="horz" lIns="121917" tIns="60958" rIns="121917" bIns="60958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60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COPLADI </a:t>
            </a:r>
          </a:p>
        </p:txBody>
      </p:sp>
    </p:spTree>
    <p:extLst>
      <p:ext uri="{BB962C8B-B14F-4D97-AF65-F5344CB8AC3E}">
        <p14:creationId xmlns:p14="http://schemas.microsoft.com/office/powerpoint/2010/main" val="31552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61044" y="260649"/>
            <a:ext cx="9697077" cy="127214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s-MX" sz="3700" b="1" dirty="0">
                <a:solidFill>
                  <a:schemeClr val="tx2"/>
                </a:solidFill>
              </a:rPr>
              <a:t>Avance en el ejercicio del PROFOCIE 2015 </a:t>
            </a:r>
          </a:p>
          <a:p>
            <a:pPr algn="ctr"/>
            <a:r>
              <a:rPr lang="es-MX" sz="3700" b="1" dirty="0">
                <a:solidFill>
                  <a:schemeClr val="tx2"/>
                </a:solidFill>
              </a:rPr>
              <a:t>al </a:t>
            </a:r>
            <a:r>
              <a:rPr lang="es-MX" sz="3700" b="1" dirty="0" smtClean="0">
                <a:solidFill>
                  <a:schemeClr val="tx2"/>
                </a:solidFill>
              </a:rPr>
              <a:t>26 </a:t>
            </a:r>
            <a:r>
              <a:rPr lang="es-MX" sz="3700" b="1" dirty="0">
                <a:solidFill>
                  <a:schemeClr val="tx2"/>
                </a:solidFill>
              </a:rPr>
              <a:t>de </a:t>
            </a:r>
            <a:r>
              <a:rPr lang="es-MX" sz="3700" b="1" dirty="0" smtClean="0">
                <a:solidFill>
                  <a:schemeClr val="tx2"/>
                </a:solidFill>
              </a:rPr>
              <a:t>octubre </a:t>
            </a:r>
            <a:r>
              <a:rPr lang="es-MX" sz="3700" b="1" dirty="0">
                <a:solidFill>
                  <a:schemeClr val="tx2"/>
                </a:solidFill>
              </a:rPr>
              <a:t>del 2016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863081"/>
              </p:ext>
            </p:extLst>
          </p:nvPr>
        </p:nvGraphicFramePr>
        <p:xfrm>
          <a:off x="335360" y="1946867"/>
          <a:ext cx="11521282" cy="19068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61245"/>
                <a:gridCol w="2495247"/>
                <a:gridCol w="2156283"/>
                <a:gridCol w="2704991"/>
                <a:gridCol w="1903516"/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s-MX" sz="2100" dirty="0" smtClean="0"/>
                        <a:t>Monto apoyado por la SEP</a:t>
                      </a:r>
                      <a:endParaRPr lang="es-MX" sz="2100" dirty="0"/>
                    </a:p>
                  </a:txBody>
                  <a:tcPr marL="121920" marR="12192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 dirty="0" smtClean="0"/>
                        <a:t>Monto pagado </a:t>
                      </a:r>
                      <a:endParaRPr lang="es-MX" sz="2100" dirty="0"/>
                    </a:p>
                  </a:txBody>
                  <a:tcPr marL="121920" marR="12192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 dirty="0" smtClean="0">
                          <a:solidFill>
                            <a:schemeClr val="bg1"/>
                          </a:solidFill>
                        </a:rPr>
                        <a:t>Porcentaje</a:t>
                      </a:r>
                      <a:r>
                        <a:rPr lang="es-MX" sz="2100" baseline="0" dirty="0" smtClean="0">
                          <a:solidFill>
                            <a:schemeClr val="bg1"/>
                          </a:solidFill>
                        </a:rPr>
                        <a:t> del </a:t>
                      </a:r>
                      <a:endParaRPr lang="es-MX" sz="21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s-MX" sz="2100" dirty="0" smtClean="0">
                          <a:solidFill>
                            <a:schemeClr val="bg1"/>
                          </a:solidFill>
                        </a:rPr>
                        <a:t>  pagado</a:t>
                      </a:r>
                      <a:endParaRPr lang="es-MX" sz="21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 dirty="0" smtClean="0">
                          <a:solidFill>
                            <a:schemeClr val="bg1"/>
                          </a:solidFill>
                        </a:rPr>
                        <a:t>Monto capturado en AFIN</a:t>
                      </a:r>
                    </a:p>
                  </a:txBody>
                  <a:tcPr marL="121920" marR="12192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 dirty="0" smtClean="0">
                          <a:solidFill>
                            <a:schemeClr val="bg1"/>
                          </a:solidFill>
                        </a:rPr>
                        <a:t>Porcentaje</a:t>
                      </a:r>
                      <a:r>
                        <a:rPr lang="es-MX" sz="2100" baseline="0" dirty="0" smtClean="0">
                          <a:solidFill>
                            <a:schemeClr val="bg1"/>
                          </a:solidFill>
                        </a:rPr>
                        <a:t> del </a:t>
                      </a:r>
                      <a:endParaRPr lang="es-MX" sz="21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s-MX" sz="2100" dirty="0" smtClean="0">
                          <a:solidFill>
                            <a:schemeClr val="bg1"/>
                          </a:solidFill>
                        </a:rPr>
                        <a:t>  capturado</a:t>
                      </a:r>
                    </a:p>
                  </a:txBody>
                  <a:tcPr marL="121920" marR="121920">
                    <a:solidFill>
                      <a:srgbClr val="009999"/>
                    </a:solidFill>
                  </a:tcPr>
                </a:tc>
              </a:tr>
              <a:tr h="1165136">
                <a:tc>
                  <a:txBody>
                    <a:bodyPr/>
                    <a:lstStyle/>
                    <a:p>
                      <a:pPr algn="l" fontAlgn="b"/>
                      <a:r>
                        <a:rPr lang="es-MX" sz="2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s-MX" sz="2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  18,420,822.00  </a:t>
                      </a:r>
                      <a:endParaRPr lang="es-MX" sz="2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67" marR="8467" marT="846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         </a:t>
                      </a:r>
                      <a:r>
                        <a:rPr lang="es-MX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algn="l" fontAlgn="b"/>
                      <a:r>
                        <a:rPr lang="es-MX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$  14,409,632.65    </a:t>
                      </a:r>
                    </a:p>
                    <a:p>
                      <a:pPr algn="l" fontAlgn="b"/>
                      <a:r>
                        <a:rPr lang="es-MX" sz="2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marL="12700" marR="12700" marT="127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78.2%</a:t>
                      </a:r>
                      <a:endParaRPr lang="es-MX" sz="2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1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s-MX" sz="2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     $  15,813,001.44             </a:t>
                      </a:r>
                    </a:p>
                    <a:p>
                      <a:pPr algn="ctr"/>
                      <a:endParaRPr lang="es-MX" sz="2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85.8%</a:t>
                      </a:r>
                      <a:endParaRPr lang="es-MX" sz="2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91451"/>
              </p:ext>
            </p:extLst>
          </p:nvPr>
        </p:nvGraphicFramePr>
        <p:xfrm>
          <a:off x="623392" y="4197085"/>
          <a:ext cx="10753194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4608"/>
                <a:gridCol w="4518586"/>
              </a:tblGrid>
              <a:tr h="17983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21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s-MX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Monto por llevar al pagado para </a:t>
                      </a:r>
                      <a:r>
                        <a:rPr lang="es-MX" sz="2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lograr el 100% </a:t>
                      </a:r>
                      <a:r>
                        <a:rPr lang="es-MX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institucional</a:t>
                      </a:r>
                      <a:r>
                        <a:rPr lang="es-MX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al </a:t>
                      </a:r>
                      <a:r>
                        <a:rPr lang="es-MX" sz="2400" b="1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18 de noviembre del 2016</a:t>
                      </a:r>
                    </a:p>
                    <a:p>
                      <a:pPr marL="0" algn="ctr" defTabSz="914400" rtl="0" eaLnBrk="1" latinLnBrk="0" hangingPunct="1"/>
                      <a:endParaRPr lang="es-MX" sz="21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s-MX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7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    $ 4,011,189.35             </a:t>
                      </a:r>
                    </a:p>
                  </a:txBody>
                  <a:tcPr marL="12700" marR="12700" marT="1270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073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2416</Words>
  <Application>Microsoft Office PowerPoint</Application>
  <PresentationFormat>Panorámica</PresentationFormat>
  <Paragraphs>506</Paragraphs>
  <Slides>50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7" baseType="lpstr">
      <vt:lpstr>Arial</vt:lpstr>
      <vt:lpstr>Arial Narrow</vt:lpstr>
      <vt:lpstr>Calibri</vt:lpstr>
      <vt:lpstr>Calibri Light</vt:lpstr>
      <vt:lpstr>Helvetica</vt:lpstr>
      <vt:lpstr>Times New Roman</vt:lpstr>
      <vt:lpstr>Tema de Office</vt:lpstr>
      <vt:lpstr>Presentación de PowerPoint</vt:lpstr>
      <vt:lpstr>ÍNDICE </vt:lpstr>
      <vt:lpstr>Presentación de PowerPoint</vt:lpstr>
      <vt:lpstr>Asignaciones a la  Universidad de Guadalajara  </vt:lpstr>
      <vt:lpstr>Presentación de PowerPoint</vt:lpstr>
      <vt:lpstr>Proceso de Reprogramación  PFCE 2016</vt:lpstr>
      <vt:lpstr>Sugerencias para la reprogramación  PFCE 2016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Compromisos importantes PROFOCIE 2015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</dc:creator>
  <cp:lastModifiedBy>Sala de juntas</cp:lastModifiedBy>
  <cp:revision>53</cp:revision>
  <cp:lastPrinted>2016-10-27T23:45:09Z</cp:lastPrinted>
  <dcterms:created xsi:type="dcterms:W3CDTF">2016-09-28T18:24:18Z</dcterms:created>
  <dcterms:modified xsi:type="dcterms:W3CDTF">2016-10-28T20:58:35Z</dcterms:modified>
</cp:coreProperties>
</file>