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charts/chart2.xml" ContentType="application/vnd.openxmlformats-officedocument.drawingml.chart+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63"/>
  </p:notesMasterIdLst>
  <p:sldIdLst>
    <p:sldId id="256" r:id="rId4"/>
    <p:sldId id="313" r:id="rId5"/>
    <p:sldId id="314" r:id="rId6"/>
    <p:sldId id="275" r:id="rId7"/>
    <p:sldId id="326" r:id="rId8"/>
    <p:sldId id="327" r:id="rId9"/>
    <p:sldId id="330" r:id="rId10"/>
    <p:sldId id="331" r:id="rId11"/>
    <p:sldId id="333" r:id="rId12"/>
    <p:sldId id="332" r:id="rId13"/>
    <p:sldId id="329" r:id="rId14"/>
    <p:sldId id="276" r:id="rId15"/>
    <p:sldId id="328" r:id="rId16"/>
    <p:sldId id="277" r:id="rId17"/>
    <p:sldId id="278" r:id="rId18"/>
    <p:sldId id="279" r:id="rId19"/>
    <p:sldId id="280" r:id="rId20"/>
    <p:sldId id="282" r:id="rId21"/>
    <p:sldId id="283" r:id="rId22"/>
    <p:sldId id="285" r:id="rId23"/>
    <p:sldId id="286" r:id="rId24"/>
    <p:sldId id="291" r:id="rId25"/>
    <p:sldId id="287" r:id="rId26"/>
    <p:sldId id="312" r:id="rId27"/>
    <p:sldId id="288" r:id="rId28"/>
    <p:sldId id="289" r:id="rId29"/>
    <p:sldId id="290" r:id="rId30"/>
    <p:sldId id="294" r:id="rId31"/>
    <p:sldId id="296" r:id="rId32"/>
    <p:sldId id="297" r:id="rId33"/>
    <p:sldId id="298" r:id="rId34"/>
    <p:sldId id="299" r:id="rId35"/>
    <p:sldId id="300" r:id="rId36"/>
    <p:sldId id="301" r:id="rId37"/>
    <p:sldId id="302" r:id="rId38"/>
    <p:sldId id="261" r:id="rId39"/>
    <p:sldId id="262" r:id="rId40"/>
    <p:sldId id="263" r:id="rId41"/>
    <p:sldId id="264" r:id="rId42"/>
    <p:sldId id="265" r:id="rId43"/>
    <p:sldId id="266" r:id="rId44"/>
    <p:sldId id="267" r:id="rId45"/>
    <p:sldId id="268" r:id="rId46"/>
    <p:sldId id="269" r:id="rId47"/>
    <p:sldId id="324" r:id="rId48"/>
    <p:sldId id="325" r:id="rId49"/>
    <p:sldId id="272" r:id="rId50"/>
    <p:sldId id="273" r:id="rId51"/>
    <p:sldId id="274" r:id="rId52"/>
    <p:sldId id="315" r:id="rId53"/>
    <p:sldId id="316" r:id="rId54"/>
    <p:sldId id="317" r:id="rId55"/>
    <p:sldId id="318" r:id="rId56"/>
    <p:sldId id="319" r:id="rId57"/>
    <p:sldId id="320" r:id="rId58"/>
    <p:sldId id="321" r:id="rId59"/>
    <p:sldId id="322" r:id="rId60"/>
    <p:sldId id="323" r:id="rId61"/>
    <p:sldId id="258" r:id="rId62"/>
  </p:sldIdLst>
  <p:sldSz cx="12192000" cy="6858000"/>
  <p:notesSz cx="6858000" cy="9144000"/>
  <p:defaultTextStyle>
    <a:defPPr>
      <a:defRPr lang="es-MX"/>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9000"/>
    <a:srgbClr val="990000"/>
    <a:srgbClr val="993700"/>
    <a:srgbClr val="934C49"/>
    <a:srgbClr val="FFD5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22" autoAdjust="0"/>
  </p:normalViewPr>
  <p:slideViewPr>
    <p:cSldViewPr snapToGrid="0" showGuides="1">
      <p:cViewPr varScale="1">
        <p:scale>
          <a:sx n="66" d="100"/>
          <a:sy n="66" d="100"/>
        </p:scale>
        <p:origin x="632" y="40"/>
      </p:cViewPr>
      <p:guideLst>
        <p:guide orient="horz" pos="2160"/>
        <p:guide pos="3840"/>
      </p:guideLst>
    </p:cSldViewPr>
  </p:slideViewPr>
  <p:notesTextViewPr>
    <p:cViewPr>
      <p:scale>
        <a:sx n="1" d="1"/>
        <a:sy n="1" d="1"/>
      </p:scale>
      <p:origin x="0" y="0"/>
    </p:cViewPr>
  </p:notesTextViewPr>
  <p:sorterViewPr>
    <p:cViewPr>
      <p:scale>
        <a:sx n="100" d="100"/>
        <a:sy n="100" d="100"/>
      </p:scale>
      <p:origin x="0" y="-615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file:///\\148.202.105.218\Admon%20de%20Fondos\PFCE%202019\REPORTES%202019\CORTE%20PFCE%20%202019%20al%2026%20agosto%20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306854435357101E-2"/>
          <c:y val="0.17172664284183556"/>
          <c:w val="0.93690929123463262"/>
          <c:h val="0.63320947066213951"/>
        </c:manualLayout>
      </c:layout>
      <c:barChart>
        <c:barDir val="col"/>
        <c:grouping val="clustered"/>
        <c:varyColors val="0"/>
        <c:ser>
          <c:idx val="10"/>
          <c:order val="0"/>
          <c:tx>
            <c:strRef>
              <c:f>'[CORTE PFCE  2019 al 26 agosto 2019.xlsx]Avance'!$N$2</c:f>
              <c:strCache>
                <c:ptCount val="1"/>
                <c:pt idx="0">
                  <c:v>CAPTURADO EN AFIN</c:v>
                </c:pt>
              </c:strCache>
            </c:strRef>
          </c:tx>
          <c:spPr>
            <a:solidFill>
              <a:schemeClr val="accent1">
                <a:lumMod val="75000"/>
              </a:schemeClr>
            </a:solidFill>
            <a:ln>
              <a:noFill/>
            </a:ln>
            <a:effectLst/>
          </c:spPr>
          <c:invertIfNegative val="0"/>
          <c:cat>
            <c:strRef>
              <c:f>'[CORTE PFCE  2019 al 26 agosto 2019.xlsx]Avance'!$C$13:$C$28</c:f>
              <c:strCache>
                <c:ptCount val="16"/>
                <c:pt idx="0">
                  <c:v>CUAAD</c:v>
                </c:pt>
                <c:pt idx="1">
                  <c:v>CUCBA</c:v>
                </c:pt>
                <c:pt idx="2">
                  <c:v>CUCS</c:v>
                </c:pt>
                <c:pt idx="3">
                  <c:v>CUCEA</c:v>
                </c:pt>
                <c:pt idx="4">
                  <c:v>CUCEI</c:v>
                </c:pt>
                <c:pt idx="5">
                  <c:v>CUCSH</c:v>
                </c:pt>
                <c:pt idx="6">
                  <c:v>CUCIÉNEGA</c:v>
                </c:pt>
                <c:pt idx="7">
                  <c:v>CUCOSTA</c:v>
                </c:pt>
                <c:pt idx="8">
                  <c:v>CUCOSTASUR</c:v>
                </c:pt>
                <c:pt idx="9">
                  <c:v>CUALTOS</c:v>
                </c:pt>
                <c:pt idx="10">
                  <c:v>CUSUR</c:v>
                </c:pt>
                <c:pt idx="11">
                  <c:v>CUNORTE</c:v>
                </c:pt>
                <c:pt idx="12">
                  <c:v>CUVALLES</c:v>
                </c:pt>
                <c:pt idx="13">
                  <c:v>CULAGOS</c:v>
                </c:pt>
                <c:pt idx="14">
                  <c:v>SUV</c:v>
                </c:pt>
                <c:pt idx="15">
                  <c:v>CUTONALÁ</c:v>
                </c:pt>
              </c:strCache>
            </c:strRef>
          </c:cat>
          <c:val>
            <c:numRef>
              <c:f>'[CORTE PFCE  2019 al 26 agosto 2019.xlsx]Avance'!$N$13:$N$28</c:f>
              <c:numCache>
                <c:formatCode>0%</c:formatCode>
                <c:ptCount val="16"/>
                <c:pt idx="0">
                  <c:v>3.7149721220072159E-2</c:v>
                </c:pt>
                <c:pt idx="1">
                  <c:v>0.75498902491419706</c:v>
                </c:pt>
                <c:pt idx="2">
                  <c:v>0.44926467125672132</c:v>
                </c:pt>
                <c:pt idx="3">
                  <c:v>0.20257256769677617</c:v>
                </c:pt>
                <c:pt idx="4">
                  <c:v>0.12125320700953766</c:v>
                </c:pt>
                <c:pt idx="5">
                  <c:v>0.1813696718239452</c:v>
                </c:pt>
                <c:pt idx="6">
                  <c:v>6.1103233529369243E-2</c:v>
                </c:pt>
                <c:pt idx="7">
                  <c:v>1.0111288720981357</c:v>
                </c:pt>
                <c:pt idx="8">
                  <c:v>0.70238546035748506</c:v>
                </c:pt>
                <c:pt idx="9">
                  <c:v>8.7838724213087881E-3</c:v>
                </c:pt>
                <c:pt idx="10">
                  <c:v>0.67468683250227846</c:v>
                </c:pt>
                <c:pt idx="11">
                  <c:v>7.3224988606178418E-2</c:v>
                </c:pt>
                <c:pt idx="12">
                  <c:v>0</c:v>
                </c:pt>
                <c:pt idx="13">
                  <c:v>0.10779730162068911</c:v>
                </c:pt>
                <c:pt idx="14">
                  <c:v>0.16976266228065229</c:v>
                </c:pt>
                <c:pt idx="15">
                  <c:v>0</c:v>
                </c:pt>
              </c:numCache>
            </c:numRef>
          </c:val>
          <c:extLst>
            <c:ext xmlns:c16="http://schemas.microsoft.com/office/drawing/2014/chart" uri="{C3380CC4-5D6E-409C-BE32-E72D297353CC}">
              <c16:uniqueId val="{00000000-5E97-4FF0-BF0E-D2843C222001}"/>
            </c:ext>
          </c:extLst>
        </c:ser>
        <c:ser>
          <c:idx val="11"/>
          <c:order val="1"/>
          <c:tx>
            <c:strRef>
              <c:f>'[CORTE PFCE  2019 al 26 agosto 2019.xlsx]Avance'!$O$2</c:f>
              <c:strCache>
                <c:ptCount val="1"/>
                <c:pt idx="0">
                  <c:v>PAGADO EN AFIN</c:v>
                </c:pt>
              </c:strCache>
            </c:strRef>
          </c:tx>
          <c:spPr>
            <a:solidFill>
              <a:schemeClr val="accent6">
                <a:lumMod val="60000"/>
              </a:schemeClr>
            </a:solidFill>
            <a:ln>
              <a:noFill/>
            </a:ln>
            <a:effectLst/>
          </c:spPr>
          <c:invertIfNegative val="0"/>
          <c:cat>
            <c:strRef>
              <c:f>'[CORTE PFCE  2019 al 26 agosto 2019.xlsx]Avance'!$C$13:$C$28</c:f>
              <c:strCache>
                <c:ptCount val="16"/>
                <c:pt idx="0">
                  <c:v>CUAAD</c:v>
                </c:pt>
                <c:pt idx="1">
                  <c:v>CUCBA</c:v>
                </c:pt>
                <c:pt idx="2">
                  <c:v>CUCS</c:v>
                </c:pt>
                <c:pt idx="3">
                  <c:v>CUCEA</c:v>
                </c:pt>
                <c:pt idx="4">
                  <c:v>CUCEI</c:v>
                </c:pt>
                <c:pt idx="5">
                  <c:v>CUCSH</c:v>
                </c:pt>
                <c:pt idx="6">
                  <c:v>CUCIÉNEGA</c:v>
                </c:pt>
                <c:pt idx="7">
                  <c:v>CUCOSTA</c:v>
                </c:pt>
                <c:pt idx="8">
                  <c:v>CUCOSTASUR</c:v>
                </c:pt>
                <c:pt idx="9">
                  <c:v>CUALTOS</c:v>
                </c:pt>
                <c:pt idx="10">
                  <c:v>CUSUR</c:v>
                </c:pt>
                <c:pt idx="11">
                  <c:v>CUNORTE</c:v>
                </c:pt>
                <c:pt idx="12">
                  <c:v>CUVALLES</c:v>
                </c:pt>
                <c:pt idx="13">
                  <c:v>CULAGOS</c:v>
                </c:pt>
                <c:pt idx="14">
                  <c:v>SUV</c:v>
                </c:pt>
                <c:pt idx="15">
                  <c:v>CUTONALÁ</c:v>
                </c:pt>
              </c:strCache>
            </c:strRef>
          </c:cat>
          <c:val>
            <c:numRef>
              <c:f>'[CORTE PFCE  2019 al 26 agosto 2019.xlsx]Avance'!$O$13:$O$28</c:f>
              <c:numCache>
                <c:formatCode>0%</c:formatCode>
                <c:ptCount val="16"/>
                <c:pt idx="0">
                  <c:v>0</c:v>
                </c:pt>
                <c:pt idx="1">
                  <c:v>4.6906179316017267E-2</c:v>
                </c:pt>
                <c:pt idx="2">
                  <c:v>9.1821441705855697E-2</c:v>
                </c:pt>
                <c:pt idx="3">
                  <c:v>8.5670473200916461E-2</c:v>
                </c:pt>
                <c:pt idx="4">
                  <c:v>8.2672641142866585E-2</c:v>
                </c:pt>
                <c:pt idx="5">
                  <c:v>0.17590834085546425</c:v>
                </c:pt>
                <c:pt idx="6">
                  <c:v>4.8876514388015019E-2</c:v>
                </c:pt>
                <c:pt idx="7">
                  <c:v>0.93009239020161871</c:v>
                </c:pt>
                <c:pt idx="8">
                  <c:v>0.67861873396107475</c:v>
                </c:pt>
                <c:pt idx="9">
                  <c:v>0</c:v>
                </c:pt>
                <c:pt idx="10">
                  <c:v>4.992545725609978E-2</c:v>
                </c:pt>
                <c:pt idx="11">
                  <c:v>7.3224988606178418E-2</c:v>
                </c:pt>
                <c:pt idx="12">
                  <c:v>0</c:v>
                </c:pt>
                <c:pt idx="13">
                  <c:v>0.10779730162068911</c:v>
                </c:pt>
                <c:pt idx="14">
                  <c:v>0.1424381364164308</c:v>
                </c:pt>
                <c:pt idx="15">
                  <c:v>0</c:v>
                </c:pt>
              </c:numCache>
            </c:numRef>
          </c:val>
          <c:extLst>
            <c:ext xmlns:c16="http://schemas.microsoft.com/office/drawing/2014/chart" uri="{C3380CC4-5D6E-409C-BE32-E72D297353CC}">
              <c16:uniqueId val="{00000001-5E97-4FF0-BF0E-D2843C222001}"/>
            </c:ext>
          </c:extLst>
        </c:ser>
        <c:dLbls>
          <c:showLegendKey val="0"/>
          <c:showVal val="0"/>
          <c:showCatName val="0"/>
          <c:showSerName val="0"/>
          <c:showPercent val="0"/>
          <c:showBubbleSize val="0"/>
        </c:dLbls>
        <c:gapWidth val="199"/>
        <c:axId val="128624128"/>
        <c:axId val="128647744"/>
      </c:barChart>
      <c:catAx>
        <c:axId val="128624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128647744"/>
        <c:crosses val="autoZero"/>
        <c:auto val="1"/>
        <c:lblAlgn val="ctr"/>
        <c:lblOffset val="100"/>
        <c:noMultiLvlLbl val="0"/>
      </c:catAx>
      <c:valAx>
        <c:axId val="128647744"/>
        <c:scaling>
          <c:orientation val="minMax"/>
          <c:max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6241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205007575183364E-2"/>
          <c:y val="9.9178858042009807E-2"/>
          <c:w val="0.92710829284349017"/>
          <c:h val="0.70371555394250818"/>
        </c:manualLayout>
      </c:layout>
      <c:barChart>
        <c:barDir val="col"/>
        <c:grouping val="clustered"/>
        <c:varyColors val="0"/>
        <c:ser>
          <c:idx val="0"/>
          <c:order val="0"/>
          <c:tx>
            <c:strRef>
              <c:f>'[CORTE PFCE  2019 al 26 agosto 2019.xlsx]Avance'!$N$2</c:f>
              <c:strCache>
                <c:ptCount val="1"/>
                <c:pt idx="0">
                  <c:v>CAPTURADO EN AFIN</c:v>
                </c:pt>
              </c:strCache>
            </c:strRef>
          </c:tx>
          <c:spPr>
            <a:solidFill>
              <a:schemeClr val="accent1">
                <a:lumMod val="75000"/>
              </a:schemeClr>
            </a:solidFill>
            <a:ln>
              <a:noFill/>
            </a:ln>
            <a:effectLst/>
          </c:spPr>
          <c:invertIfNegative val="0"/>
          <c:cat>
            <c:strRef>
              <c:f>'[CORTE PFCE  2019 al 26 agosto 2019.xlsx]Avance'!$C$3:$C$11</c:f>
              <c:strCache>
                <c:ptCount val="9"/>
                <c:pt idx="0">
                  <c:v>CIEP</c:v>
                </c:pt>
                <c:pt idx="1">
                  <c:v>CGCI</c:v>
                </c:pt>
                <c:pt idx="2">
                  <c:v>CGTI</c:v>
                </c:pt>
                <c:pt idx="3">
                  <c:v>COPLADI</c:v>
                </c:pt>
                <c:pt idx="4">
                  <c:v>SUSTENTABILIDAD</c:v>
                </c:pt>
                <c:pt idx="5">
                  <c:v>IGUALDAD DE GÉNERO</c:v>
                </c:pt>
                <c:pt idx="6">
                  <c:v>ESTANCIA CUCEA</c:v>
                </c:pt>
                <c:pt idx="7">
                  <c:v>ESTANCIA CUCIENEGA</c:v>
                </c:pt>
                <c:pt idx="8">
                  <c:v>ESTANCIA CUSUR</c:v>
                </c:pt>
              </c:strCache>
            </c:strRef>
          </c:cat>
          <c:val>
            <c:numRef>
              <c:f>'[CORTE PFCE  2019 al 26 agosto 2019.xlsx]Avance'!$N$3:$N$11</c:f>
              <c:numCache>
                <c:formatCode>0%</c:formatCode>
                <c:ptCount val="9"/>
                <c:pt idx="0">
                  <c:v>0</c:v>
                </c:pt>
                <c:pt idx="1">
                  <c:v>0</c:v>
                </c:pt>
                <c:pt idx="2">
                  <c:v>0</c:v>
                </c:pt>
                <c:pt idx="3">
                  <c:v>0.98995688351450273</c:v>
                </c:pt>
                <c:pt idx="4">
                  <c:v>0</c:v>
                </c:pt>
                <c:pt idx="5">
                  <c:v>0.25231840946189071</c:v>
                </c:pt>
                <c:pt idx="6">
                  <c:v>0.73518424249971392</c:v>
                </c:pt>
                <c:pt idx="7">
                  <c:v>0.51980606597299095</c:v>
                </c:pt>
                <c:pt idx="8">
                  <c:v>0.83783378023097266</c:v>
                </c:pt>
              </c:numCache>
            </c:numRef>
          </c:val>
          <c:extLst>
            <c:ext xmlns:c16="http://schemas.microsoft.com/office/drawing/2014/chart" uri="{C3380CC4-5D6E-409C-BE32-E72D297353CC}">
              <c16:uniqueId val="{00000000-1A13-423E-9F57-2A09B0B6B2E1}"/>
            </c:ext>
          </c:extLst>
        </c:ser>
        <c:ser>
          <c:idx val="1"/>
          <c:order val="1"/>
          <c:tx>
            <c:strRef>
              <c:f>'[CORTE PFCE  2019 al 26 agosto 2019.xlsx]Avance'!$O$2</c:f>
              <c:strCache>
                <c:ptCount val="1"/>
                <c:pt idx="0">
                  <c:v>PAGADO EN AFIN</c:v>
                </c:pt>
              </c:strCache>
            </c:strRef>
          </c:tx>
          <c:spPr>
            <a:solidFill>
              <a:schemeClr val="accent2"/>
            </a:solidFill>
            <a:ln>
              <a:noFill/>
            </a:ln>
            <a:effectLst/>
          </c:spPr>
          <c:invertIfNegative val="0"/>
          <c:cat>
            <c:strRef>
              <c:f>'[CORTE PFCE  2019 al 26 agosto 2019.xlsx]Avance'!$C$3:$C$11</c:f>
              <c:strCache>
                <c:ptCount val="9"/>
                <c:pt idx="0">
                  <c:v>CIEP</c:v>
                </c:pt>
                <c:pt idx="1">
                  <c:v>CGCI</c:v>
                </c:pt>
                <c:pt idx="2">
                  <c:v>CGTI</c:v>
                </c:pt>
                <c:pt idx="3">
                  <c:v>COPLADI</c:v>
                </c:pt>
                <c:pt idx="4">
                  <c:v>SUSTENTABILIDAD</c:v>
                </c:pt>
                <c:pt idx="5">
                  <c:v>IGUALDAD DE GÉNERO</c:v>
                </c:pt>
                <c:pt idx="6">
                  <c:v>ESTANCIA CUCEA</c:v>
                </c:pt>
                <c:pt idx="7">
                  <c:v>ESTANCIA CUCIENEGA</c:v>
                </c:pt>
                <c:pt idx="8">
                  <c:v>ESTANCIA CUSUR</c:v>
                </c:pt>
              </c:strCache>
            </c:strRef>
          </c:cat>
          <c:val>
            <c:numRef>
              <c:f>'[CORTE PFCE  2019 al 26 agosto 2019.xlsx]Avance'!$O$3:$O$11</c:f>
              <c:numCache>
                <c:formatCode>0%</c:formatCode>
                <c:ptCount val="9"/>
                <c:pt idx="0">
                  <c:v>0</c:v>
                </c:pt>
                <c:pt idx="1">
                  <c:v>0</c:v>
                </c:pt>
                <c:pt idx="2">
                  <c:v>0</c:v>
                </c:pt>
                <c:pt idx="3">
                  <c:v>0.98995688351450273</c:v>
                </c:pt>
                <c:pt idx="4">
                  <c:v>0</c:v>
                </c:pt>
                <c:pt idx="5">
                  <c:v>0.21202673667237251</c:v>
                </c:pt>
                <c:pt idx="6">
                  <c:v>0.45899790321820666</c:v>
                </c:pt>
                <c:pt idx="7">
                  <c:v>0.51980606597299095</c:v>
                </c:pt>
                <c:pt idx="8">
                  <c:v>0.49315882652501547</c:v>
                </c:pt>
              </c:numCache>
            </c:numRef>
          </c:val>
          <c:extLst>
            <c:ext xmlns:c16="http://schemas.microsoft.com/office/drawing/2014/chart" uri="{C3380CC4-5D6E-409C-BE32-E72D297353CC}">
              <c16:uniqueId val="{00000001-1A13-423E-9F57-2A09B0B6B2E1}"/>
            </c:ext>
          </c:extLst>
        </c:ser>
        <c:dLbls>
          <c:showLegendKey val="0"/>
          <c:showVal val="0"/>
          <c:showCatName val="0"/>
          <c:showSerName val="0"/>
          <c:showPercent val="0"/>
          <c:showBubbleSize val="0"/>
        </c:dLbls>
        <c:gapWidth val="199"/>
        <c:axId val="408026112"/>
        <c:axId val="257021568"/>
      </c:barChart>
      <c:catAx>
        <c:axId val="4080261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840000" spcFirstLastPara="1" vertOverflow="ellipsis" wrap="square" anchor="b"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257021568"/>
        <c:crosses val="autoZero"/>
        <c:auto val="0"/>
        <c:lblAlgn val="ctr"/>
        <c:lblOffset val="100"/>
        <c:tickLblSkip val="1"/>
        <c:noMultiLvlLbl val="0"/>
      </c:catAx>
      <c:valAx>
        <c:axId val="257021568"/>
        <c:scaling>
          <c:orientation val="minMax"/>
          <c:max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8026112"/>
        <c:crossesAt val="1"/>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AFE2B4-5ED7-46A9-85DE-B2997B7E5009}"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s-MX"/>
        </a:p>
      </dgm:t>
    </dgm:pt>
    <dgm:pt modelId="{4C6A3509-E976-4413-9DFD-2A765D427541}">
      <dgm:prSet phldrT="[Texto]"/>
      <dgm:spPr/>
      <dgm:t>
        <a:bodyPr/>
        <a:lstStyle/>
        <a:p>
          <a:r>
            <a:rPr lang="es-MX" b="1" dirty="0" smtClean="0"/>
            <a:t>RED UNIVERSITARIA</a:t>
          </a:r>
          <a:endParaRPr lang="es-MX" b="1" dirty="0"/>
        </a:p>
      </dgm:t>
    </dgm:pt>
    <dgm:pt modelId="{F6A25F1F-E66B-43F8-95BD-B3EFCFA709C1}" type="parTrans" cxnId="{CEF86908-C245-4986-9CB2-EA1A218253F1}">
      <dgm:prSet/>
      <dgm:spPr/>
      <dgm:t>
        <a:bodyPr/>
        <a:lstStyle/>
        <a:p>
          <a:endParaRPr lang="es-MX"/>
        </a:p>
      </dgm:t>
    </dgm:pt>
    <dgm:pt modelId="{D3E70763-6807-4214-AD24-642678D77CCB}" type="sibTrans" cxnId="{CEF86908-C245-4986-9CB2-EA1A218253F1}">
      <dgm:prSet/>
      <dgm:spPr/>
      <dgm:t>
        <a:bodyPr/>
        <a:lstStyle/>
        <a:p>
          <a:endParaRPr lang="es-MX"/>
        </a:p>
      </dgm:t>
    </dgm:pt>
    <dgm:pt modelId="{EB8A4C89-C052-433A-ADE4-EF2E74F2B6D8}">
      <dgm:prSet phldrT="[Texto]"/>
      <dgm:spPr/>
      <dgm:t>
        <a:bodyPr/>
        <a:lstStyle/>
        <a:p>
          <a:r>
            <a:rPr lang="es-MX" b="1" dirty="0"/>
            <a:t>Docencia </a:t>
          </a:r>
          <a:r>
            <a:rPr lang="es-MX" b="1" dirty="0" smtClean="0"/>
            <a:t>e </a:t>
          </a:r>
          <a:r>
            <a:rPr lang="es-MX" b="1" dirty="0"/>
            <a:t>innovación académica</a:t>
          </a:r>
        </a:p>
      </dgm:t>
    </dgm:pt>
    <dgm:pt modelId="{BEE1E6F9-74E4-4683-A0C4-7B36B6C1D462}" type="parTrans" cxnId="{D228E559-B765-4C62-A093-1D9FA13D2D53}">
      <dgm:prSet/>
      <dgm:spPr/>
      <dgm:t>
        <a:bodyPr/>
        <a:lstStyle/>
        <a:p>
          <a:endParaRPr lang="es-MX"/>
        </a:p>
      </dgm:t>
    </dgm:pt>
    <dgm:pt modelId="{7CB90AB8-5EDD-4155-B2A0-4EBC31F9A2E2}" type="sibTrans" cxnId="{D228E559-B765-4C62-A093-1D9FA13D2D53}">
      <dgm:prSet/>
      <dgm:spPr/>
      <dgm:t>
        <a:bodyPr/>
        <a:lstStyle/>
        <a:p>
          <a:endParaRPr lang="es-MX"/>
        </a:p>
      </dgm:t>
    </dgm:pt>
    <dgm:pt modelId="{0CEFD84F-8713-425C-90E2-787D26723F37}">
      <dgm:prSet phldrT="[Texto]"/>
      <dgm:spPr/>
      <dgm:t>
        <a:bodyPr/>
        <a:lstStyle/>
        <a:p>
          <a:r>
            <a:rPr lang="es-MX" b="1" dirty="0"/>
            <a:t>Investigación y transferencia tecnológica y del conocimiento </a:t>
          </a:r>
        </a:p>
      </dgm:t>
    </dgm:pt>
    <dgm:pt modelId="{BA5A84BC-373F-4E9B-8ED9-B26040865600}" type="parTrans" cxnId="{B15D63C7-E1E8-4DA9-B001-97C4EE0A7E46}">
      <dgm:prSet/>
      <dgm:spPr/>
      <dgm:t>
        <a:bodyPr/>
        <a:lstStyle/>
        <a:p>
          <a:endParaRPr lang="es-MX"/>
        </a:p>
      </dgm:t>
    </dgm:pt>
    <dgm:pt modelId="{F87127ED-F272-4406-A501-3DF0977E874A}" type="sibTrans" cxnId="{B15D63C7-E1E8-4DA9-B001-97C4EE0A7E46}">
      <dgm:prSet/>
      <dgm:spPr/>
      <dgm:t>
        <a:bodyPr/>
        <a:lstStyle/>
        <a:p>
          <a:endParaRPr lang="es-MX"/>
        </a:p>
      </dgm:t>
    </dgm:pt>
    <dgm:pt modelId="{8FB5C6AE-BC0E-49FC-B52D-5D4F989AE776}">
      <dgm:prSet phldrT="[Texto]"/>
      <dgm:spPr/>
      <dgm:t>
        <a:bodyPr/>
        <a:lstStyle/>
        <a:p>
          <a:r>
            <a:rPr lang="es-MX" b="1" dirty="0" smtClean="0"/>
            <a:t>Extensión y Vinculación</a:t>
          </a:r>
          <a:endParaRPr lang="es-MX" b="1" dirty="0"/>
        </a:p>
      </dgm:t>
    </dgm:pt>
    <dgm:pt modelId="{9108D5EA-3823-4725-8996-480F541025C9}" type="parTrans" cxnId="{A484E746-BC10-4FB6-BCA3-EF7EF5B16F22}">
      <dgm:prSet/>
      <dgm:spPr/>
      <dgm:t>
        <a:bodyPr/>
        <a:lstStyle/>
        <a:p>
          <a:endParaRPr lang="es-MX"/>
        </a:p>
      </dgm:t>
    </dgm:pt>
    <dgm:pt modelId="{4DE351A1-71E4-4D8F-8D7C-59DE6A6826CE}" type="sibTrans" cxnId="{A484E746-BC10-4FB6-BCA3-EF7EF5B16F22}">
      <dgm:prSet/>
      <dgm:spPr/>
      <dgm:t>
        <a:bodyPr/>
        <a:lstStyle/>
        <a:p>
          <a:endParaRPr lang="es-MX"/>
        </a:p>
      </dgm:t>
    </dgm:pt>
    <dgm:pt modelId="{E1459FD3-3611-49EC-8A60-9388DB82DC66}">
      <dgm:prSet phldrT="[Texto]"/>
      <dgm:spPr/>
      <dgm:t>
        <a:bodyPr/>
        <a:lstStyle/>
        <a:p>
          <a:r>
            <a:rPr lang="es-MX" b="1" dirty="0" smtClean="0"/>
            <a:t>Difusión de la cultura</a:t>
          </a:r>
          <a:endParaRPr lang="es-MX" b="1" dirty="0"/>
        </a:p>
      </dgm:t>
    </dgm:pt>
    <dgm:pt modelId="{9FF52121-2222-4DB0-815C-C4DFDE5DBEAD}" type="sibTrans" cxnId="{3AFE83B4-A919-48AA-BBE6-C3A4BE09D062}">
      <dgm:prSet/>
      <dgm:spPr/>
      <dgm:t>
        <a:bodyPr/>
        <a:lstStyle/>
        <a:p>
          <a:endParaRPr lang="es-MX"/>
        </a:p>
      </dgm:t>
    </dgm:pt>
    <dgm:pt modelId="{C3F63A80-B75C-48C9-8C94-13EB35D82C16}" type="parTrans" cxnId="{3AFE83B4-A919-48AA-BBE6-C3A4BE09D062}">
      <dgm:prSet/>
      <dgm:spPr/>
      <dgm:t>
        <a:bodyPr/>
        <a:lstStyle/>
        <a:p>
          <a:endParaRPr lang="es-MX"/>
        </a:p>
      </dgm:t>
    </dgm:pt>
    <dgm:pt modelId="{985E0AEF-00DB-4C0B-92B5-7C4AE6FD051E}" type="pres">
      <dgm:prSet presAssocID="{02AFE2B4-5ED7-46A9-85DE-B2997B7E5009}" presName="cycle" presStyleCnt="0">
        <dgm:presLayoutVars>
          <dgm:chMax val="1"/>
          <dgm:dir/>
          <dgm:animLvl val="ctr"/>
          <dgm:resizeHandles val="exact"/>
        </dgm:presLayoutVars>
      </dgm:prSet>
      <dgm:spPr/>
      <dgm:t>
        <a:bodyPr/>
        <a:lstStyle/>
        <a:p>
          <a:endParaRPr lang="es-ES"/>
        </a:p>
      </dgm:t>
    </dgm:pt>
    <dgm:pt modelId="{C393E986-3F73-4EBB-A8D7-7930131CE57A}" type="pres">
      <dgm:prSet presAssocID="{4C6A3509-E976-4413-9DFD-2A765D427541}" presName="centerShape" presStyleLbl="node0" presStyleIdx="0" presStyleCnt="1"/>
      <dgm:spPr/>
      <dgm:t>
        <a:bodyPr/>
        <a:lstStyle/>
        <a:p>
          <a:endParaRPr lang="es-ES"/>
        </a:p>
      </dgm:t>
    </dgm:pt>
    <dgm:pt modelId="{0B3616EF-90EC-408B-9DC1-BB288EDED89B}" type="pres">
      <dgm:prSet presAssocID="{BEE1E6F9-74E4-4683-A0C4-7B36B6C1D462}" presName="parTrans" presStyleLbl="bgSibTrans2D1" presStyleIdx="0" presStyleCnt="4"/>
      <dgm:spPr/>
      <dgm:t>
        <a:bodyPr/>
        <a:lstStyle/>
        <a:p>
          <a:endParaRPr lang="es-ES"/>
        </a:p>
      </dgm:t>
    </dgm:pt>
    <dgm:pt modelId="{95C9F30C-4786-40DF-BD14-7E321BFF285D}" type="pres">
      <dgm:prSet presAssocID="{EB8A4C89-C052-433A-ADE4-EF2E74F2B6D8}" presName="node" presStyleLbl="node1" presStyleIdx="0" presStyleCnt="4" custScaleX="71904" custScaleY="51406" custRadScaleRad="100471" custRadScaleInc="-160">
        <dgm:presLayoutVars>
          <dgm:bulletEnabled val="1"/>
        </dgm:presLayoutVars>
      </dgm:prSet>
      <dgm:spPr/>
      <dgm:t>
        <a:bodyPr/>
        <a:lstStyle/>
        <a:p>
          <a:endParaRPr lang="es-ES"/>
        </a:p>
      </dgm:t>
    </dgm:pt>
    <dgm:pt modelId="{07ABEDDD-F91E-4CA8-A1EA-119FDD69DFBB}" type="pres">
      <dgm:prSet presAssocID="{BA5A84BC-373F-4E9B-8ED9-B26040865600}" presName="parTrans" presStyleLbl="bgSibTrans2D1" presStyleIdx="1" presStyleCnt="4"/>
      <dgm:spPr/>
      <dgm:t>
        <a:bodyPr/>
        <a:lstStyle/>
        <a:p>
          <a:endParaRPr lang="es-ES"/>
        </a:p>
      </dgm:t>
    </dgm:pt>
    <dgm:pt modelId="{D8D5B0E3-282A-4594-AA93-6C1541225BB8}" type="pres">
      <dgm:prSet presAssocID="{0CEFD84F-8713-425C-90E2-787D26723F37}" presName="node" presStyleLbl="node1" presStyleIdx="1" presStyleCnt="4" custScaleX="71904" custScaleY="51406" custRadScaleRad="100211" custRadScaleInc="-573">
        <dgm:presLayoutVars>
          <dgm:bulletEnabled val="1"/>
        </dgm:presLayoutVars>
      </dgm:prSet>
      <dgm:spPr/>
      <dgm:t>
        <a:bodyPr/>
        <a:lstStyle/>
        <a:p>
          <a:endParaRPr lang="es-ES"/>
        </a:p>
      </dgm:t>
    </dgm:pt>
    <dgm:pt modelId="{1139E61D-EECE-441C-85C6-6F8E53B70291}" type="pres">
      <dgm:prSet presAssocID="{9108D5EA-3823-4725-8996-480F541025C9}" presName="parTrans" presStyleLbl="bgSibTrans2D1" presStyleIdx="2" presStyleCnt="4"/>
      <dgm:spPr/>
      <dgm:t>
        <a:bodyPr/>
        <a:lstStyle/>
        <a:p>
          <a:endParaRPr lang="es-ES"/>
        </a:p>
      </dgm:t>
    </dgm:pt>
    <dgm:pt modelId="{601F77C7-46C2-4970-A5E8-B4B6B7D4965C}" type="pres">
      <dgm:prSet presAssocID="{8FB5C6AE-BC0E-49FC-B52D-5D4F989AE776}" presName="node" presStyleLbl="node1" presStyleIdx="2" presStyleCnt="4" custScaleX="71904" custScaleY="51406">
        <dgm:presLayoutVars>
          <dgm:bulletEnabled val="1"/>
        </dgm:presLayoutVars>
      </dgm:prSet>
      <dgm:spPr/>
      <dgm:t>
        <a:bodyPr/>
        <a:lstStyle/>
        <a:p>
          <a:endParaRPr lang="es-ES"/>
        </a:p>
      </dgm:t>
    </dgm:pt>
    <dgm:pt modelId="{8FC7CF1C-A74B-4FB3-9DB0-C76D8872DA85}" type="pres">
      <dgm:prSet presAssocID="{C3F63A80-B75C-48C9-8C94-13EB35D82C16}" presName="parTrans" presStyleLbl="bgSibTrans2D1" presStyleIdx="3" presStyleCnt="4"/>
      <dgm:spPr/>
      <dgm:t>
        <a:bodyPr/>
        <a:lstStyle/>
        <a:p>
          <a:endParaRPr lang="es-ES"/>
        </a:p>
      </dgm:t>
    </dgm:pt>
    <dgm:pt modelId="{F70BE5D7-0073-4DD2-B3F2-A989129083BD}" type="pres">
      <dgm:prSet presAssocID="{E1459FD3-3611-49EC-8A60-9388DB82DC66}" presName="node" presStyleLbl="node1" presStyleIdx="3" presStyleCnt="4" custScaleX="71904" custScaleY="51406">
        <dgm:presLayoutVars>
          <dgm:bulletEnabled val="1"/>
        </dgm:presLayoutVars>
      </dgm:prSet>
      <dgm:spPr/>
      <dgm:t>
        <a:bodyPr/>
        <a:lstStyle/>
        <a:p>
          <a:endParaRPr lang="es-ES"/>
        </a:p>
      </dgm:t>
    </dgm:pt>
  </dgm:ptLst>
  <dgm:cxnLst>
    <dgm:cxn modelId="{EBD30539-4182-4ED8-90EB-40C332AF2596}" type="presOf" srcId="{9108D5EA-3823-4725-8996-480F541025C9}" destId="{1139E61D-EECE-441C-85C6-6F8E53B70291}" srcOrd="0" destOrd="0" presId="urn:microsoft.com/office/officeart/2005/8/layout/radial4"/>
    <dgm:cxn modelId="{EDAAD9BD-BFE3-4F3C-B540-CCF0873690FE}" type="presOf" srcId="{EB8A4C89-C052-433A-ADE4-EF2E74F2B6D8}" destId="{95C9F30C-4786-40DF-BD14-7E321BFF285D}" srcOrd="0" destOrd="0" presId="urn:microsoft.com/office/officeart/2005/8/layout/radial4"/>
    <dgm:cxn modelId="{CEF86908-C245-4986-9CB2-EA1A218253F1}" srcId="{02AFE2B4-5ED7-46A9-85DE-B2997B7E5009}" destId="{4C6A3509-E976-4413-9DFD-2A765D427541}" srcOrd="0" destOrd="0" parTransId="{F6A25F1F-E66B-43F8-95BD-B3EFCFA709C1}" sibTransId="{D3E70763-6807-4214-AD24-642678D77CCB}"/>
    <dgm:cxn modelId="{D228E559-B765-4C62-A093-1D9FA13D2D53}" srcId="{4C6A3509-E976-4413-9DFD-2A765D427541}" destId="{EB8A4C89-C052-433A-ADE4-EF2E74F2B6D8}" srcOrd="0" destOrd="0" parTransId="{BEE1E6F9-74E4-4683-A0C4-7B36B6C1D462}" sibTransId="{7CB90AB8-5EDD-4155-B2A0-4EBC31F9A2E2}"/>
    <dgm:cxn modelId="{54CF3E94-FD4F-4FAF-8D9E-58DD3E4BAD61}" type="presOf" srcId="{02AFE2B4-5ED7-46A9-85DE-B2997B7E5009}" destId="{985E0AEF-00DB-4C0B-92B5-7C4AE6FD051E}" srcOrd="0" destOrd="0" presId="urn:microsoft.com/office/officeart/2005/8/layout/radial4"/>
    <dgm:cxn modelId="{0253890F-F5CC-4B0E-A044-45F639D087E6}" type="presOf" srcId="{C3F63A80-B75C-48C9-8C94-13EB35D82C16}" destId="{8FC7CF1C-A74B-4FB3-9DB0-C76D8872DA85}" srcOrd="0" destOrd="0" presId="urn:microsoft.com/office/officeart/2005/8/layout/radial4"/>
    <dgm:cxn modelId="{418950ED-C5BC-4272-BC50-DDCE115D09B1}" type="presOf" srcId="{8FB5C6AE-BC0E-49FC-B52D-5D4F989AE776}" destId="{601F77C7-46C2-4970-A5E8-B4B6B7D4965C}" srcOrd="0" destOrd="0" presId="urn:microsoft.com/office/officeart/2005/8/layout/radial4"/>
    <dgm:cxn modelId="{4E9D4F08-ECF5-4F27-936F-15BA4A857EFB}" type="presOf" srcId="{4C6A3509-E976-4413-9DFD-2A765D427541}" destId="{C393E986-3F73-4EBB-A8D7-7930131CE57A}" srcOrd="0" destOrd="0" presId="urn:microsoft.com/office/officeart/2005/8/layout/radial4"/>
    <dgm:cxn modelId="{A484E746-BC10-4FB6-BCA3-EF7EF5B16F22}" srcId="{4C6A3509-E976-4413-9DFD-2A765D427541}" destId="{8FB5C6AE-BC0E-49FC-B52D-5D4F989AE776}" srcOrd="2" destOrd="0" parTransId="{9108D5EA-3823-4725-8996-480F541025C9}" sibTransId="{4DE351A1-71E4-4D8F-8D7C-59DE6A6826CE}"/>
    <dgm:cxn modelId="{0EF4B7DA-4420-43E6-A67D-BCC02941753F}" type="presOf" srcId="{0CEFD84F-8713-425C-90E2-787D26723F37}" destId="{D8D5B0E3-282A-4594-AA93-6C1541225BB8}" srcOrd="0" destOrd="0" presId="urn:microsoft.com/office/officeart/2005/8/layout/radial4"/>
    <dgm:cxn modelId="{B15D63C7-E1E8-4DA9-B001-97C4EE0A7E46}" srcId="{4C6A3509-E976-4413-9DFD-2A765D427541}" destId="{0CEFD84F-8713-425C-90E2-787D26723F37}" srcOrd="1" destOrd="0" parTransId="{BA5A84BC-373F-4E9B-8ED9-B26040865600}" sibTransId="{F87127ED-F272-4406-A501-3DF0977E874A}"/>
    <dgm:cxn modelId="{7424F2E1-7683-4DFC-9B9D-81824C83670C}" type="presOf" srcId="{BEE1E6F9-74E4-4683-A0C4-7B36B6C1D462}" destId="{0B3616EF-90EC-408B-9DC1-BB288EDED89B}" srcOrd="0" destOrd="0" presId="urn:microsoft.com/office/officeart/2005/8/layout/radial4"/>
    <dgm:cxn modelId="{6A0276FF-6389-43F0-B943-E6234567EEB5}" type="presOf" srcId="{BA5A84BC-373F-4E9B-8ED9-B26040865600}" destId="{07ABEDDD-F91E-4CA8-A1EA-119FDD69DFBB}" srcOrd="0" destOrd="0" presId="urn:microsoft.com/office/officeart/2005/8/layout/radial4"/>
    <dgm:cxn modelId="{0D010CF9-1750-4C78-ADC0-9AADB3D69CC0}" type="presOf" srcId="{E1459FD3-3611-49EC-8A60-9388DB82DC66}" destId="{F70BE5D7-0073-4DD2-B3F2-A989129083BD}" srcOrd="0" destOrd="0" presId="urn:microsoft.com/office/officeart/2005/8/layout/radial4"/>
    <dgm:cxn modelId="{3AFE83B4-A919-48AA-BBE6-C3A4BE09D062}" srcId="{4C6A3509-E976-4413-9DFD-2A765D427541}" destId="{E1459FD3-3611-49EC-8A60-9388DB82DC66}" srcOrd="3" destOrd="0" parTransId="{C3F63A80-B75C-48C9-8C94-13EB35D82C16}" sibTransId="{9FF52121-2222-4DB0-815C-C4DFDE5DBEAD}"/>
    <dgm:cxn modelId="{2B68E290-C502-4D69-B5D0-DA9CAB7381FB}" type="presParOf" srcId="{985E0AEF-00DB-4C0B-92B5-7C4AE6FD051E}" destId="{C393E986-3F73-4EBB-A8D7-7930131CE57A}" srcOrd="0" destOrd="0" presId="urn:microsoft.com/office/officeart/2005/8/layout/radial4"/>
    <dgm:cxn modelId="{DEFF8684-97CB-45EA-AE24-6819E3274F58}" type="presParOf" srcId="{985E0AEF-00DB-4C0B-92B5-7C4AE6FD051E}" destId="{0B3616EF-90EC-408B-9DC1-BB288EDED89B}" srcOrd="1" destOrd="0" presId="urn:microsoft.com/office/officeart/2005/8/layout/radial4"/>
    <dgm:cxn modelId="{1531C2A5-C72C-4675-B711-6D098A8301A6}" type="presParOf" srcId="{985E0AEF-00DB-4C0B-92B5-7C4AE6FD051E}" destId="{95C9F30C-4786-40DF-BD14-7E321BFF285D}" srcOrd="2" destOrd="0" presId="urn:microsoft.com/office/officeart/2005/8/layout/radial4"/>
    <dgm:cxn modelId="{6D606517-98D8-44A8-BA1B-577A900371B2}" type="presParOf" srcId="{985E0AEF-00DB-4C0B-92B5-7C4AE6FD051E}" destId="{07ABEDDD-F91E-4CA8-A1EA-119FDD69DFBB}" srcOrd="3" destOrd="0" presId="urn:microsoft.com/office/officeart/2005/8/layout/radial4"/>
    <dgm:cxn modelId="{8410BA27-7B56-4303-8F1D-5C3CA8ABBBA2}" type="presParOf" srcId="{985E0AEF-00DB-4C0B-92B5-7C4AE6FD051E}" destId="{D8D5B0E3-282A-4594-AA93-6C1541225BB8}" srcOrd="4" destOrd="0" presId="urn:microsoft.com/office/officeart/2005/8/layout/radial4"/>
    <dgm:cxn modelId="{37999401-20A5-4720-AF88-238F27DB21E1}" type="presParOf" srcId="{985E0AEF-00DB-4C0B-92B5-7C4AE6FD051E}" destId="{1139E61D-EECE-441C-85C6-6F8E53B70291}" srcOrd="5" destOrd="0" presId="urn:microsoft.com/office/officeart/2005/8/layout/radial4"/>
    <dgm:cxn modelId="{4B180C02-797F-4112-92DA-7433921D9DE8}" type="presParOf" srcId="{985E0AEF-00DB-4C0B-92B5-7C4AE6FD051E}" destId="{601F77C7-46C2-4970-A5E8-B4B6B7D4965C}" srcOrd="6" destOrd="0" presId="urn:microsoft.com/office/officeart/2005/8/layout/radial4"/>
    <dgm:cxn modelId="{470BD1A9-51F7-4883-BA08-7500A46BE3E2}" type="presParOf" srcId="{985E0AEF-00DB-4C0B-92B5-7C4AE6FD051E}" destId="{8FC7CF1C-A74B-4FB3-9DB0-C76D8872DA85}" srcOrd="7" destOrd="0" presId="urn:microsoft.com/office/officeart/2005/8/layout/radial4"/>
    <dgm:cxn modelId="{2946B824-0F8D-4D29-9B1E-36062EC9D3A8}" type="presParOf" srcId="{985E0AEF-00DB-4C0B-92B5-7C4AE6FD051E}" destId="{F70BE5D7-0073-4DD2-B3F2-A989129083BD}"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F62C2DB-7592-4371-B80E-C8AD7321DF54}" type="doc">
      <dgm:prSet loTypeId="urn:microsoft.com/office/officeart/2005/8/layout/bProcess4" loCatId="process" qsTypeId="urn:microsoft.com/office/officeart/2005/8/quickstyle/simple3" qsCatId="simple" csTypeId="urn:microsoft.com/office/officeart/2005/8/colors/accent0_1" csCatId="mainScheme" phldr="1"/>
      <dgm:spPr/>
      <dgm:t>
        <a:bodyPr/>
        <a:lstStyle/>
        <a:p>
          <a:endParaRPr lang="es-ES"/>
        </a:p>
      </dgm:t>
    </dgm:pt>
    <dgm:pt modelId="{023F7F7B-6799-4001-BEA2-8A058FC1DBB7}">
      <dgm:prSet phldrT="[Texto]" custT="1"/>
      <dgm:spPr/>
      <dgm:t>
        <a:bodyPr/>
        <a:lstStyle/>
        <a:p>
          <a:r>
            <a:rPr lang="es-ES" sz="1600" dirty="0"/>
            <a:t>A partir de la autoevaluación</a:t>
          </a:r>
        </a:p>
        <a:p>
          <a:r>
            <a:rPr lang="es-ES" sz="1600" dirty="0"/>
            <a:t>(Anexo IX) </a:t>
          </a:r>
        </a:p>
      </dgm:t>
    </dgm:pt>
    <dgm:pt modelId="{1470CD45-7335-4776-A9BC-90A2F79D2C34}" type="parTrans" cxnId="{08763C4E-1D47-4680-9401-83C170594878}">
      <dgm:prSet/>
      <dgm:spPr/>
      <dgm:t>
        <a:bodyPr/>
        <a:lstStyle/>
        <a:p>
          <a:endParaRPr lang="es-ES" sz="2000"/>
        </a:p>
      </dgm:t>
    </dgm:pt>
    <dgm:pt modelId="{0EECF1E7-4C4F-4C0D-9105-991CFEA750D9}" type="sibTrans" cxnId="{08763C4E-1D47-4680-9401-83C170594878}">
      <dgm:prSet/>
      <dgm:spPr>
        <a:solidFill>
          <a:srgbClr val="934C49"/>
        </a:solidFill>
      </dgm:spPr>
      <dgm:t>
        <a:bodyPr/>
        <a:lstStyle/>
        <a:p>
          <a:endParaRPr lang="es-ES" sz="2000"/>
        </a:p>
      </dgm:t>
    </dgm:pt>
    <dgm:pt modelId="{506F3831-41A9-4BB9-8428-FFA22A31F6B6}">
      <dgm:prSet phldrT="[Texto]" custT="1"/>
      <dgm:spPr/>
      <dgm:t>
        <a:bodyPr/>
        <a:lstStyle/>
        <a:p>
          <a:r>
            <a:rPr lang="es-ES" sz="1600" dirty="0"/>
            <a:t>Identificar los 3 problemas más relevantes (situaciones negativas)</a:t>
          </a:r>
        </a:p>
      </dgm:t>
    </dgm:pt>
    <dgm:pt modelId="{1DD29107-0498-4890-9A6F-389800A4FACE}" type="parTrans" cxnId="{23B3E545-964F-4F57-A8EB-0736826BEFF5}">
      <dgm:prSet/>
      <dgm:spPr/>
      <dgm:t>
        <a:bodyPr/>
        <a:lstStyle/>
        <a:p>
          <a:endParaRPr lang="es-ES" sz="2000"/>
        </a:p>
      </dgm:t>
    </dgm:pt>
    <dgm:pt modelId="{62610A93-F79C-49F3-A5CE-17E241DDF033}" type="sibTrans" cxnId="{23B3E545-964F-4F57-A8EB-0736826BEFF5}">
      <dgm:prSet/>
      <dgm:spPr>
        <a:solidFill>
          <a:srgbClr val="934C49"/>
        </a:solidFill>
      </dgm:spPr>
      <dgm:t>
        <a:bodyPr/>
        <a:lstStyle/>
        <a:p>
          <a:endParaRPr lang="es-ES" sz="2000"/>
        </a:p>
      </dgm:t>
    </dgm:pt>
    <dgm:pt modelId="{DEEACF24-D368-4B25-BE56-E04AB937139A}">
      <dgm:prSet phldrT="[Texto]" custT="1"/>
      <dgm:spPr/>
      <dgm:t>
        <a:bodyPr/>
        <a:lstStyle/>
        <a:p>
          <a:r>
            <a:rPr lang="es-ES" sz="1600" dirty="0"/>
            <a:t>Establecer 3 objetivos particulares (OP) en términos de logro </a:t>
          </a:r>
        </a:p>
      </dgm:t>
    </dgm:pt>
    <dgm:pt modelId="{1C660B06-C7AB-46F5-8632-85CFE1A298AC}" type="parTrans" cxnId="{8353F917-D845-4A1C-93C2-E197FCE4A184}">
      <dgm:prSet/>
      <dgm:spPr/>
      <dgm:t>
        <a:bodyPr/>
        <a:lstStyle/>
        <a:p>
          <a:endParaRPr lang="es-ES" sz="2000"/>
        </a:p>
      </dgm:t>
    </dgm:pt>
    <dgm:pt modelId="{18C0B034-4155-4A13-AE1A-ED3D98F63D4F}" type="sibTrans" cxnId="{8353F917-D845-4A1C-93C2-E197FCE4A184}">
      <dgm:prSet/>
      <dgm:spPr>
        <a:solidFill>
          <a:srgbClr val="934C49"/>
        </a:solidFill>
      </dgm:spPr>
      <dgm:t>
        <a:bodyPr/>
        <a:lstStyle/>
        <a:p>
          <a:endParaRPr lang="es-ES" sz="2000"/>
        </a:p>
      </dgm:t>
    </dgm:pt>
    <dgm:pt modelId="{6EE85251-032F-4694-8F37-606DF5743829}">
      <dgm:prSet phldrT="[Texto]" custT="1"/>
      <dgm:spPr/>
      <dgm:t>
        <a:bodyPr/>
        <a:lstStyle/>
        <a:p>
          <a:r>
            <a:rPr lang="es-ES" sz="1600" dirty="0"/>
            <a:t>Redactar un objetivo estratégico de orden superior a partir de los objetivos específicos</a:t>
          </a:r>
        </a:p>
      </dgm:t>
    </dgm:pt>
    <dgm:pt modelId="{33ABFA86-24E2-4CA8-A336-6A83A5CE10DD}" type="parTrans" cxnId="{9B64024E-7933-4A0E-851A-A256239B95AA}">
      <dgm:prSet/>
      <dgm:spPr/>
      <dgm:t>
        <a:bodyPr/>
        <a:lstStyle/>
        <a:p>
          <a:endParaRPr lang="es-ES" sz="2000"/>
        </a:p>
      </dgm:t>
    </dgm:pt>
    <dgm:pt modelId="{FE909469-F146-45F4-9234-09BDFC29D738}" type="sibTrans" cxnId="{9B64024E-7933-4A0E-851A-A256239B95AA}">
      <dgm:prSet/>
      <dgm:spPr>
        <a:solidFill>
          <a:srgbClr val="934C49"/>
        </a:solidFill>
      </dgm:spPr>
      <dgm:t>
        <a:bodyPr/>
        <a:lstStyle/>
        <a:p>
          <a:endParaRPr lang="es-ES" sz="2000"/>
        </a:p>
      </dgm:t>
    </dgm:pt>
    <dgm:pt modelId="{27E84D71-AA9C-41F9-9A7E-A463C3310DD4}">
      <dgm:prSet phldrT="[Texto]" custT="1"/>
      <dgm:spPr/>
      <dgm:t>
        <a:bodyPr/>
        <a:lstStyle/>
        <a:p>
          <a:r>
            <a:rPr lang="es-ES" sz="1600" dirty="0"/>
            <a:t>Definir por cada OP  tres metas en términos de entregables</a:t>
          </a:r>
        </a:p>
      </dgm:t>
    </dgm:pt>
    <dgm:pt modelId="{63AF335B-EA37-4E09-8490-1760E390B034}" type="parTrans" cxnId="{863D7E25-F146-423F-A216-E2AEFCD02BAB}">
      <dgm:prSet/>
      <dgm:spPr/>
      <dgm:t>
        <a:bodyPr/>
        <a:lstStyle/>
        <a:p>
          <a:endParaRPr lang="es-ES" sz="2000"/>
        </a:p>
      </dgm:t>
    </dgm:pt>
    <dgm:pt modelId="{A44A72BC-F006-4F7D-89B1-15A4CC5507C5}" type="sibTrans" cxnId="{863D7E25-F146-423F-A216-E2AEFCD02BAB}">
      <dgm:prSet/>
      <dgm:spPr>
        <a:solidFill>
          <a:srgbClr val="934C49"/>
        </a:solidFill>
      </dgm:spPr>
      <dgm:t>
        <a:bodyPr/>
        <a:lstStyle/>
        <a:p>
          <a:endParaRPr lang="es-ES" sz="2000"/>
        </a:p>
      </dgm:t>
    </dgm:pt>
    <dgm:pt modelId="{14B9AE58-F113-47A2-967A-62E16BE7726E}">
      <dgm:prSet phldrT="[Texto]" custT="1"/>
      <dgm:spPr/>
      <dgm:t>
        <a:bodyPr/>
        <a:lstStyle/>
        <a:p>
          <a:r>
            <a:rPr lang="es-ES" sz="1600" dirty="0"/>
            <a:t>Cuantificar trimestralmente cada meta (entregable) para un periodo de 2 años</a:t>
          </a:r>
        </a:p>
      </dgm:t>
    </dgm:pt>
    <dgm:pt modelId="{FD29589B-1E01-4097-BBA1-7386C81E7A1A}" type="parTrans" cxnId="{AECA9C65-638A-49B1-9900-61C746F7F964}">
      <dgm:prSet/>
      <dgm:spPr/>
      <dgm:t>
        <a:bodyPr/>
        <a:lstStyle/>
        <a:p>
          <a:endParaRPr lang="es-ES" sz="2000"/>
        </a:p>
      </dgm:t>
    </dgm:pt>
    <dgm:pt modelId="{D4C33493-9DA1-4DE3-82C1-074F0A7E0E32}" type="sibTrans" cxnId="{AECA9C65-638A-49B1-9900-61C746F7F964}">
      <dgm:prSet/>
      <dgm:spPr>
        <a:solidFill>
          <a:srgbClr val="934C49"/>
        </a:solidFill>
      </dgm:spPr>
      <dgm:t>
        <a:bodyPr/>
        <a:lstStyle/>
        <a:p>
          <a:endParaRPr lang="es-ES" sz="2000"/>
        </a:p>
      </dgm:t>
    </dgm:pt>
    <dgm:pt modelId="{19AAB491-5C03-4EB0-9E7C-A07EE29D4DE5}">
      <dgm:prSet phldrT="[Texto]" custT="1"/>
      <dgm:spPr/>
      <dgm:t>
        <a:bodyPr/>
        <a:lstStyle/>
        <a:p>
          <a:r>
            <a:rPr lang="es-ES" sz="1600" dirty="0"/>
            <a:t>Establecer por entregable las acciones que harían posible su producción y entrega</a:t>
          </a:r>
        </a:p>
      </dgm:t>
    </dgm:pt>
    <dgm:pt modelId="{025C42A3-344C-4332-AF00-50D4B6563454}" type="parTrans" cxnId="{81A1D81C-86BD-4C1A-AC2C-908CA47BA7E7}">
      <dgm:prSet/>
      <dgm:spPr/>
      <dgm:t>
        <a:bodyPr/>
        <a:lstStyle/>
        <a:p>
          <a:endParaRPr lang="es-ES" sz="2000"/>
        </a:p>
      </dgm:t>
    </dgm:pt>
    <dgm:pt modelId="{78516113-D016-4F94-8C0B-6ACE58DFDDCA}" type="sibTrans" cxnId="{81A1D81C-86BD-4C1A-AC2C-908CA47BA7E7}">
      <dgm:prSet/>
      <dgm:spPr>
        <a:solidFill>
          <a:srgbClr val="934C49"/>
        </a:solidFill>
      </dgm:spPr>
      <dgm:t>
        <a:bodyPr/>
        <a:lstStyle/>
        <a:p>
          <a:endParaRPr lang="es-ES" sz="2000"/>
        </a:p>
      </dgm:t>
    </dgm:pt>
    <dgm:pt modelId="{9D177EEA-5CBB-448B-867A-56813934A1AF}">
      <dgm:prSet phldrT="[Texto]" custT="1"/>
      <dgm:spPr/>
      <dgm:t>
        <a:bodyPr/>
        <a:lstStyle/>
        <a:p>
          <a:r>
            <a:rPr lang="es-ES" sz="1600" dirty="0"/>
            <a:t>Presupuestar las acciones</a:t>
          </a:r>
        </a:p>
      </dgm:t>
    </dgm:pt>
    <dgm:pt modelId="{18A97EE7-3FCB-4DD4-AA50-097233F5B372}" type="parTrans" cxnId="{B1113CD3-A07B-461E-84FC-7EE69A0E7C89}">
      <dgm:prSet/>
      <dgm:spPr/>
      <dgm:t>
        <a:bodyPr/>
        <a:lstStyle/>
        <a:p>
          <a:endParaRPr lang="es-ES" sz="2000"/>
        </a:p>
      </dgm:t>
    </dgm:pt>
    <dgm:pt modelId="{A4162441-CEBF-4F87-B159-53D30AB40180}" type="sibTrans" cxnId="{B1113CD3-A07B-461E-84FC-7EE69A0E7C89}">
      <dgm:prSet/>
      <dgm:spPr>
        <a:solidFill>
          <a:srgbClr val="934C49"/>
        </a:solidFill>
      </dgm:spPr>
      <dgm:t>
        <a:bodyPr/>
        <a:lstStyle/>
        <a:p>
          <a:endParaRPr lang="es-ES" sz="2000"/>
        </a:p>
      </dgm:t>
    </dgm:pt>
    <dgm:pt modelId="{1C713E7A-685A-47D5-ADA6-DC1952CE76FB}">
      <dgm:prSet phldrT="[Texto]" custT="1"/>
      <dgm:spPr/>
      <dgm:t>
        <a:bodyPr/>
        <a:lstStyle/>
        <a:p>
          <a:r>
            <a:rPr lang="es-ES" sz="1600" b="1" dirty="0">
              <a:solidFill>
                <a:srgbClr val="C00000"/>
              </a:solidFill>
            </a:rPr>
            <a:t>13 de septiembre</a:t>
          </a:r>
        </a:p>
        <a:p>
          <a:r>
            <a:rPr lang="es-ES" sz="1600" dirty="0"/>
            <a:t>Entregar a REVISIÓN proyecto</a:t>
          </a:r>
        </a:p>
      </dgm:t>
    </dgm:pt>
    <dgm:pt modelId="{D8A16F0A-29FD-4790-BD10-16226C719D30}" type="parTrans" cxnId="{EF6F7811-EE37-4510-A0EC-49DA649CC143}">
      <dgm:prSet/>
      <dgm:spPr/>
      <dgm:t>
        <a:bodyPr/>
        <a:lstStyle/>
        <a:p>
          <a:endParaRPr lang="es-ES" sz="2000"/>
        </a:p>
      </dgm:t>
    </dgm:pt>
    <dgm:pt modelId="{0D14F3F3-64CF-4F80-97E9-D5D392C5CD80}" type="sibTrans" cxnId="{EF6F7811-EE37-4510-A0EC-49DA649CC143}">
      <dgm:prSet/>
      <dgm:spPr/>
      <dgm:t>
        <a:bodyPr/>
        <a:lstStyle/>
        <a:p>
          <a:endParaRPr lang="es-ES" sz="2000"/>
        </a:p>
      </dgm:t>
    </dgm:pt>
    <dgm:pt modelId="{FB620E0A-AD8C-426D-8990-600CDA3C7FCF}" type="pres">
      <dgm:prSet presAssocID="{3F62C2DB-7592-4371-B80E-C8AD7321DF54}" presName="Name0" presStyleCnt="0">
        <dgm:presLayoutVars>
          <dgm:dir/>
          <dgm:resizeHandles/>
        </dgm:presLayoutVars>
      </dgm:prSet>
      <dgm:spPr/>
      <dgm:t>
        <a:bodyPr/>
        <a:lstStyle/>
        <a:p>
          <a:endParaRPr lang="es-ES"/>
        </a:p>
      </dgm:t>
    </dgm:pt>
    <dgm:pt modelId="{ABED7F0C-1DA7-4854-AB4E-3453C38410E6}" type="pres">
      <dgm:prSet presAssocID="{023F7F7B-6799-4001-BEA2-8A058FC1DBB7}" presName="compNode" presStyleCnt="0"/>
      <dgm:spPr/>
    </dgm:pt>
    <dgm:pt modelId="{B69F505F-9CAE-4EA5-9BBB-8F672B63AB9A}" type="pres">
      <dgm:prSet presAssocID="{023F7F7B-6799-4001-BEA2-8A058FC1DBB7}" presName="dummyConnPt" presStyleCnt="0"/>
      <dgm:spPr/>
    </dgm:pt>
    <dgm:pt modelId="{93BB50D6-613E-47C8-A54F-414F06E48011}" type="pres">
      <dgm:prSet presAssocID="{023F7F7B-6799-4001-BEA2-8A058FC1DBB7}" presName="node" presStyleLbl="node1" presStyleIdx="0" presStyleCnt="9">
        <dgm:presLayoutVars>
          <dgm:bulletEnabled val="1"/>
        </dgm:presLayoutVars>
      </dgm:prSet>
      <dgm:spPr/>
      <dgm:t>
        <a:bodyPr/>
        <a:lstStyle/>
        <a:p>
          <a:endParaRPr lang="es-ES"/>
        </a:p>
      </dgm:t>
    </dgm:pt>
    <dgm:pt modelId="{3C42D51D-5BAC-42A6-B351-2C728A7A9B03}" type="pres">
      <dgm:prSet presAssocID="{0EECF1E7-4C4F-4C0D-9105-991CFEA750D9}" presName="sibTrans" presStyleLbl="bgSibTrans2D1" presStyleIdx="0" presStyleCnt="8"/>
      <dgm:spPr/>
      <dgm:t>
        <a:bodyPr/>
        <a:lstStyle/>
        <a:p>
          <a:endParaRPr lang="es-ES"/>
        </a:p>
      </dgm:t>
    </dgm:pt>
    <dgm:pt modelId="{58BCD49D-E2E8-4888-BA37-C95DD70AB37F}" type="pres">
      <dgm:prSet presAssocID="{506F3831-41A9-4BB9-8428-FFA22A31F6B6}" presName="compNode" presStyleCnt="0"/>
      <dgm:spPr/>
    </dgm:pt>
    <dgm:pt modelId="{FD0BDB9D-2F7B-4B0C-9764-7683E2998241}" type="pres">
      <dgm:prSet presAssocID="{506F3831-41A9-4BB9-8428-FFA22A31F6B6}" presName="dummyConnPt" presStyleCnt="0"/>
      <dgm:spPr/>
    </dgm:pt>
    <dgm:pt modelId="{E2FF7AE4-5ADC-47F8-BEFA-9B400E3AB6FB}" type="pres">
      <dgm:prSet presAssocID="{506F3831-41A9-4BB9-8428-FFA22A31F6B6}" presName="node" presStyleLbl="node1" presStyleIdx="1" presStyleCnt="9">
        <dgm:presLayoutVars>
          <dgm:bulletEnabled val="1"/>
        </dgm:presLayoutVars>
      </dgm:prSet>
      <dgm:spPr/>
      <dgm:t>
        <a:bodyPr/>
        <a:lstStyle/>
        <a:p>
          <a:endParaRPr lang="es-ES"/>
        </a:p>
      </dgm:t>
    </dgm:pt>
    <dgm:pt modelId="{1B957892-2002-4C74-902C-9029A557AEF1}" type="pres">
      <dgm:prSet presAssocID="{62610A93-F79C-49F3-A5CE-17E241DDF033}" presName="sibTrans" presStyleLbl="bgSibTrans2D1" presStyleIdx="1" presStyleCnt="8"/>
      <dgm:spPr/>
      <dgm:t>
        <a:bodyPr/>
        <a:lstStyle/>
        <a:p>
          <a:endParaRPr lang="es-ES"/>
        </a:p>
      </dgm:t>
    </dgm:pt>
    <dgm:pt modelId="{DFD7F1AB-1843-4294-BF83-473AF2926C36}" type="pres">
      <dgm:prSet presAssocID="{DEEACF24-D368-4B25-BE56-E04AB937139A}" presName="compNode" presStyleCnt="0"/>
      <dgm:spPr/>
    </dgm:pt>
    <dgm:pt modelId="{7F552174-A755-4005-AB37-1DC0B496C9F8}" type="pres">
      <dgm:prSet presAssocID="{DEEACF24-D368-4B25-BE56-E04AB937139A}" presName="dummyConnPt" presStyleCnt="0"/>
      <dgm:spPr/>
    </dgm:pt>
    <dgm:pt modelId="{62E68678-A9D9-42E3-9679-8E194CDC7639}" type="pres">
      <dgm:prSet presAssocID="{DEEACF24-D368-4B25-BE56-E04AB937139A}" presName="node" presStyleLbl="node1" presStyleIdx="2" presStyleCnt="9">
        <dgm:presLayoutVars>
          <dgm:bulletEnabled val="1"/>
        </dgm:presLayoutVars>
      </dgm:prSet>
      <dgm:spPr/>
      <dgm:t>
        <a:bodyPr/>
        <a:lstStyle/>
        <a:p>
          <a:endParaRPr lang="es-ES"/>
        </a:p>
      </dgm:t>
    </dgm:pt>
    <dgm:pt modelId="{6C2759AF-A4D3-422A-87F0-795FCA87B20E}" type="pres">
      <dgm:prSet presAssocID="{18C0B034-4155-4A13-AE1A-ED3D98F63D4F}" presName="sibTrans" presStyleLbl="bgSibTrans2D1" presStyleIdx="2" presStyleCnt="8" custLinFactY="79023" custLinFactNeighborX="32" custLinFactNeighborY="100000"/>
      <dgm:spPr/>
      <dgm:t>
        <a:bodyPr/>
        <a:lstStyle/>
        <a:p>
          <a:endParaRPr lang="es-ES"/>
        </a:p>
      </dgm:t>
    </dgm:pt>
    <dgm:pt modelId="{A50E4228-3E44-42E1-AE8E-3406F99745AB}" type="pres">
      <dgm:prSet presAssocID="{6EE85251-032F-4694-8F37-606DF5743829}" presName="compNode" presStyleCnt="0"/>
      <dgm:spPr/>
    </dgm:pt>
    <dgm:pt modelId="{8790CEA5-7BE0-4C14-AEEF-E8B9B9D7A5A6}" type="pres">
      <dgm:prSet presAssocID="{6EE85251-032F-4694-8F37-606DF5743829}" presName="dummyConnPt" presStyleCnt="0"/>
      <dgm:spPr/>
    </dgm:pt>
    <dgm:pt modelId="{06E31762-0444-421A-A932-F927383FF383}" type="pres">
      <dgm:prSet presAssocID="{6EE85251-032F-4694-8F37-606DF5743829}" presName="node" presStyleLbl="node1" presStyleIdx="3" presStyleCnt="9">
        <dgm:presLayoutVars>
          <dgm:bulletEnabled val="1"/>
        </dgm:presLayoutVars>
      </dgm:prSet>
      <dgm:spPr/>
      <dgm:t>
        <a:bodyPr/>
        <a:lstStyle/>
        <a:p>
          <a:endParaRPr lang="es-ES"/>
        </a:p>
      </dgm:t>
    </dgm:pt>
    <dgm:pt modelId="{2F86D66A-2A4A-4B6E-A4A6-D5862420C5C6}" type="pres">
      <dgm:prSet presAssocID="{FE909469-F146-45F4-9234-09BDFC29D738}" presName="sibTrans" presStyleLbl="bgSibTrans2D1" presStyleIdx="3" presStyleCnt="8"/>
      <dgm:spPr/>
      <dgm:t>
        <a:bodyPr/>
        <a:lstStyle/>
        <a:p>
          <a:endParaRPr lang="es-ES"/>
        </a:p>
      </dgm:t>
    </dgm:pt>
    <dgm:pt modelId="{A2500AA0-BFC5-4D7A-AAAF-CD55AE7E4429}" type="pres">
      <dgm:prSet presAssocID="{27E84D71-AA9C-41F9-9A7E-A463C3310DD4}" presName="compNode" presStyleCnt="0"/>
      <dgm:spPr/>
    </dgm:pt>
    <dgm:pt modelId="{564EA72E-9CF0-4F70-91CC-0E623C1953DA}" type="pres">
      <dgm:prSet presAssocID="{27E84D71-AA9C-41F9-9A7E-A463C3310DD4}" presName="dummyConnPt" presStyleCnt="0"/>
      <dgm:spPr/>
    </dgm:pt>
    <dgm:pt modelId="{767F152E-473A-4526-8A99-FEF68ABA5F12}" type="pres">
      <dgm:prSet presAssocID="{27E84D71-AA9C-41F9-9A7E-A463C3310DD4}" presName="node" presStyleLbl="node1" presStyleIdx="4" presStyleCnt="9" custLinFactNeighborX="316" custLinFactNeighborY="325">
        <dgm:presLayoutVars>
          <dgm:bulletEnabled val="1"/>
        </dgm:presLayoutVars>
      </dgm:prSet>
      <dgm:spPr/>
      <dgm:t>
        <a:bodyPr/>
        <a:lstStyle/>
        <a:p>
          <a:endParaRPr lang="es-ES"/>
        </a:p>
      </dgm:t>
    </dgm:pt>
    <dgm:pt modelId="{BC5C6C0A-AFAE-4E06-8889-F0C30E5B85DC}" type="pres">
      <dgm:prSet presAssocID="{A44A72BC-F006-4F7D-89B1-15A4CC5507C5}" presName="sibTrans" presStyleLbl="bgSibTrans2D1" presStyleIdx="4" presStyleCnt="8"/>
      <dgm:spPr/>
      <dgm:t>
        <a:bodyPr/>
        <a:lstStyle/>
        <a:p>
          <a:endParaRPr lang="es-ES"/>
        </a:p>
      </dgm:t>
    </dgm:pt>
    <dgm:pt modelId="{5FDA4A4E-6CB6-461E-AC23-1BF03F266AA4}" type="pres">
      <dgm:prSet presAssocID="{14B9AE58-F113-47A2-967A-62E16BE7726E}" presName="compNode" presStyleCnt="0"/>
      <dgm:spPr/>
    </dgm:pt>
    <dgm:pt modelId="{1654F167-38B0-4184-9295-7BD24D7E2D9B}" type="pres">
      <dgm:prSet presAssocID="{14B9AE58-F113-47A2-967A-62E16BE7726E}" presName="dummyConnPt" presStyleCnt="0"/>
      <dgm:spPr/>
    </dgm:pt>
    <dgm:pt modelId="{6A991E64-8A6E-4B88-906C-25916E80D9F1}" type="pres">
      <dgm:prSet presAssocID="{14B9AE58-F113-47A2-967A-62E16BE7726E}" presName="node" presStyleLbl="node1" presStyleIdx="5" presStyleCnt="9">
        <dgm:presLayoutVars>
          <dgm:bulletEnabled val="1"/>
        </dgm:presLayoutVars>
      </dgm:prSet>
      <dgm:spPr/>
      <dgm:t>
        <a:bodyPr/>
        <a:lstStyle/>
        <a:p>
          <a:endParaRPr lang="es-ES"/>
        </a:p>
      </dgm:t>
    </dgm:pt>
    <dgm:pt modelId="{802098DF-5086-4D95-9929-BFEC3CDD1ADB}" type="pres">
      <dgm:prSet presAssocID="{D4C33493-9DA1-4DE3-82C1-074F0A7E0E32}" presName="sibTrans" presStyleLbl="bgSibTrans2D1" presStyleIdx="5" presStyleCnt="8" custLinFactY="71978" custLinFactNeighborX="-327" custLinFactNeighborY="100000"/>
      <dgm:spPr/>
      <dgm:t>
        <a:bodyPr/>
        <a:lstStyle/>
        <a:p>
          <a:endParaRPr lang="es-ES"/>
        </a:p>
      </dgm:t>
    </dgm:pt>
    <dgm:pt modelId="{EBF4C05F-28F5-4B0C-B4C2-1743C937A76D}" type="pres">
      <dgm:prSet presAssocID="{19AAB491-5C03-4EB0-9E7C-A07EE29D4DE5}" presName="compNode" presStyleCnt="0"/>
      <dgm:spPr/>
    </dgm:pt>
    <dgm:pt modelId="{EC5E4509-7595-4C56-A544-30755176DEFD}" type="pres">
      <dgm:prSet presAssocID="{19AAB491-5C03-4EB0-9E7C-A07EE29D4DE5}" presName="dummyConnPt" presStyleCnt="0"/>
      <dgm:spPr/>
    </dgm:pt>
    <dgm:pt modelId="{C91F8DE9-86EB-4BD2-A432-6A3FDD9649AB}" type="pres">
      <dgm:prSet presAssocID="{19AAB491-5C03-4EB0-9E7C-A07EE29D4DE5}" presName="node" presStyleLbl="node1" presStyleIdx="6" presStyleCnt="9" custLinFactNeighborX="474" custLinFactNeighborY="-1681">
        <dgm:presLayoutVars>
          <dgm:bulletEnabled val="1"/>
        </dgm:presLayoutVars>
      </dgm:prSet>
      <dgm:spPr/>
      <dgm:t>
        <a:bodyPr/>
        <a:lstStyle/>
        <a:p>
          <a:endParaRPr lang="es-ES"/>
        </a:p>
      </dgm:t>
    </dgm:pt>
    <dgm:pt modelId="{2025D74D-11E8-4902-A180-869DAF9DE925}" type="pres">
      <dgm:prSet presAssocID="{78516113-D016-4F94-8C0B-6ACE58DFDDCA}" presName="sibTrans" presStyleLbl="bgSibTrans2D1" presStyleIdx="6" presStyleCnt="8"/>
      <dgm:spPr/>
      <dgm:t>
        <a:bodyPr/>
        <a:lstStyle/>
        <a:p>
          <a:endParaRPr lang="es-ES"/>
        </a:p>
      </dgm:t>
    </dgm:pt>
    <dgm:pt modelId="{A35E9AC0-3401-4FE5-8B85-17F13DDE58A4}" type="pres">
      <dgm:prSet presAssocID="{9D177EEA-5CBB-448B-867A-56813934A1AF}" presName="compNode" presStyleCnt="0"/>
      <dgm:spPr/>
    </dgm:pt>
    <dgm:pt modelId="{5EA05235-98AB-4A1A-A080-C3D83FAF8A8B}" type="pres">
      <dgm:prSet presAssocID="{9D177EEA-5CBB-448B-867A-56813934A1AF}" presName="dummyConnPt" presStyleCnt="0"/>
      <dgm:spPr/>
    </dgm:pt>
    <dgm:pt modelId="{97077DF8-BB1A-47ED-B299-4FAF333FC422}" type="pres">
      <dgm:prSet presAssocID="{9D177EEA-5CBB-448B-867A-56813934A1AF}" presName="node" presStyleLbl="node1" presStyleIdx="7" presStyleCnt="9">
        <dgm:presLayoutVars>
          <dgm:bulletEnabled val="1"/>
        </dgm:presLayoutVars>
      </dgm:prSet>
      <dgm:spPr/>
      <dgm:t>
        <a:bodyPr/>
        <a:lstStyle/>
        <a:p>
          <a:endParaRPr lang="es-ES"/>
        </a:p>
      </dgm:t>
    </dgm:pt>
    <dgm:pt modelId="{E53BE7D0-CA5D-470C-9055-E7714EAACC09}" type="pres">
      <dgm:prSet presAssocID="{A4162441-CEBF-4F87-B159-53D30AB40180}" presName="sibTrans" presStyleLbl="bgSibTrans2D1" presStyleIdx="7" presStyleCnt="8"/>
      <dgm:spPr/>
      <dgm:t>
        <a:bodyPr/>
        <a:lstStyle/>
        <a:p>
          <a:endParaRPr lang="es-ES"/>
        </a:p>
      </dgm:t>
    </dgm:pt>
    <dgm:pt modelId="{B37216A8-4CC3-4C52-AF5A-208A3FBEAE3B}" type="pres">
      <dgm:prSet presAssocID="{1C713E7A-685A-47D5-ADA6-DC1952CE76FB}" presName="compNode" presStyleCnt="0"/>
      <dgm:spPr/>
    </dgm:pt>
    <dgm:pt modelId="{DAEC2141-6C8C-4AD9-9463-656D9662A9D2}" type="pres">
      <dgm:prSet presAssocID="{1C713E7A-685A-47D5-ADA6-DC1952CE76FB}" presName="dummyConnPt" presStyleCnt="0"/>
      <dgm:spPr/>
    </dgm:pt>
    <dgm:pt modelId="{C5CBF6BA-0E0E-4E4A-BADF-A742EF5F27E3}" type="pres">
      <dgm:prSet presAssocID="{1C713E7A-685A-47D5-ADA6-DC1952CE76FB}" presName="node" presStyleLbl="node1" presStyleIdx="8" presStyleCnt="9">
        <dgm:presLayoutVars>
          <dgm:bulletEnabled val="1"/>
        </dgm:presLayoutVars>
      </dgm:prSet>
      <dgm:spPr/>
      <dgm:t>
        <a:bodyPr/>
        <a:lstStyle/>
        <a:p>
          <a:endParaRPr lang="es-ES"/>
        </a:p>
      </dgm:t>
    </dgm:pt>
  </dgm:ptLst>
  <dgm:cxnLst>
    <dgm:cxn modelId="{80A1196B-59DD-413F-9C35-CB85B4896124}" type="presOf" srcId="{6EE85251-032F-4694-8F37-606DF5743829}" destId="{06E31762-0444-421A-A932-F927383FF383}" srcOrd="0" destOrd="0" presId="urn:microsoft.com/office/officeart/2005/8/layout/bProcess4"/>
    <dgm:cxn modelId="{E303160C-8C84-4A89-968A-554D11606E93}" type="presOf" srcId="{023F7F7B-6799-4001-BEA2-8A058FC1DBB7}" destId="{93BB50D6-613E-47C8-A54F-414F06E48011}" srcOrd="0" destOrd="0" presId="urn:microsoft.com/office/officeart/2005/8/layout/bProcess4"/>
    <dgm:cxn modelId="{4D82578C-1950-4972-A20A-F49EA0FDB9D1}" type="presOf" srcId="{62610A93-F79C-49F3-A5CE-17E241DDF033}" destId="{1B957892-2002-4C74-902C-9029A557AEF1}" srcOrd="0" destOrd="0" presId="urn:microsoft.com/office/officeart/2005/8/layout/bProcess4"/>
    <dgm:cxn modelId="{F58B02CF-D04E-409F-BB4D-6E57DC940C18}" type="presOf" srcId="{27E84D71-AA9C-41F9-9A7E-A463C3310DD4}" destId="{767F152E-473A-4526-8A99-FEF68ABA5F12}" srcOrd="0" destOrd="0" presId="urn:microsoft.com/office/officeart/2005/8/layout/bProcess4"/>
    <dgm:cxn modelId="{9B64024E-7933-4A0E-851A-A256239B95AA}" srcId="{3F62C2DB-7592-4371-B80E-C8AD7321DF54}" destId="{6EE85251-032F-4694-8F37-606DF5743829}" srcOrd="3" destOrd="0" parTransId="{33ABFA86-24E2-4CA8-A336-6A83A5CE10DD}" sibTransId="{FE909469-F146-45F4-9234-09BDFC29D738}"/>
    <dgm:cxn modelId="{306F9124-4969-4DCC-B182-A2BC82239AF0}" type="presOf" srcId="{18C0B034-4155-4A13-AE1A-ED3D98F63D4F}" destId="{6C2759AF-A4D3-422A-87F0-795FCA87B20E}" srcOrd="0" destOrd="0" presId="urn:microsoft.com/office/officeart/2005/8/layout/bProcess4"/>
    <dgm:cxn modelId="{81A1D81C-86BD-4C1A-AC2C-908CA47BA7E7}" srcId="{3F62C2DB-7592-4371-B80E-C8AD7321DF54}" destId="{19AAB491-5C03-4EB0-9E7C-A07EE29D4DE5}" srcOrd="6" destOrd="0" parTransId="{025C42A3-344C-4332-AF00-50D4B6563454}" sibTransId="{78516113-D016-4F94-8C0B-6ACE58DFDDCA}"/>
    <dgm:cxn modelId="{B38F1373-9D73-434D-8C1F-CD0404969467}" type="presOf" srcId="{1C713E7A-685A-47D5-ADA6-DC1952CE76FB}" destId="{C5CBF6BA-0E0E-4E4A-BADF-A742EF5F27E3}" srcOrd="0" destOrd="0" presId="urn:microsoft.com/office/officeart/2005/8/layout/bProcess4"/>
    <dgm:cxn modelId="{A37C4484-B7D5-48AC-856B-63A6E6562587}" type="presOf" srcId="{19AAB491-5C03-4EB0-9E7C-A07EE29D4DE5}" destId="{C91F8DE9-86EB-4BD2-A432-6A3FDD9649AB}" srcOrd="0" destOrd="0" presId="urn:microsoft.com/office/officeart/2005/8/layout/bProcess4"/>
    <dgm:cxn modelId="{AECA9C65-638A-49B1-9900-61C746F7F964}" srcId="{3F62C2DB-7592-4371-B80E-C8AD7321DF54}" destId="{14B9AE58-F113-47A2-967A-62E16BE7726E}" srcOrd="5" destOrd="0" parTransId="{FD29589B-1E01-4097-BBA1-7386C81E7A1A}" sibTransId="{D4C33493-9DA1-4DE3-82C1-074F0A7E0E32}"/>
    <dgm:cxn modelId="{8FDED48F-0F5B-44B4-B09A-C8A50C105460}" type="presOf" srcId="{506F3831-41A9-4BB9-8428-FFA22A31F6B6}" destId="{E2FF7AE4-5ADC-47F8-BEFA-9B400E3AB6FB}" srcOrd="0" destOrd="0" presId="urn:microsoft.com/office/officeart/2005/8/layout/bProcess4"/>
    <dgm:cxn modelId="{B1113CD3-A07B-461E-84FC-7EE69A0E7C89}" srcId="{3F62C2DB-7592-4371-B80E-C8AD7321DF54}" destId="{9D177EEA-5CBB-448B-867A-56813934A1AF}" srcOrd="7" destOrd="0" parTransId="{18A97EE7-3FCB-4DD4-AA50-097233F5B372}" sibTransId="{A4162441-CEBF-4F87-B159-53D30AB40180}"/>
    <dgm:cxn modelId="{8353F917-D845-4A1C-93C2-E197FCE4A184}" srcId="{3F62C2DB-7592-4371-B80E-C8AD7321DF54}" destId="{DEEACF24-D368-4B25-BE56-E04AB937139A}" srcOrd="2" destOrd="0" parTransId="{1C660B06-C7AB-46F5-8632-85CFE1A298AC}" sibTransId="{18C0B034-4155-4A13-AE1A-ED3D98F63D4F}"/>
    <dgm:cxn modelId="{D136D76C-D8D8-473F-97B8-2DA8FD97E940}" type="presOf" srcId="{14B9AE58-F113-47A2-967A-62E16BE7726E}" destId="{6A991E64-8A6E-4B88-906C-25916E80D9F1}" srcOrd="0" destOrd="0" presId="urn:microsoft.com/office/officeart/2005/8/layout/bProcess4"/>
    <dgm:cxn modelId="{89262C72-40CD-45F7-94AB-F849BD8BBE18}" type="presOf" srcId="{9D177EEA-5CBB-448B-867A-56813934A1AF}" destId="{97077DF8-BB1A-47ED-B299-4FAF333FC422}" srcOrd="0" destOrd="0" presId="urn:microsoft.com/office/officeart/2005/8/layout/bProcess4"/>
    <dgm:cxn modelId="{E66F7C08-4162-4216-8D92-25992E350A8C}" type="presOf" srcId="{3F62C2DB-7592-4371-B80E-C8AD7321DF54}" destId="{FB620E0A-AD8C-426D-8990-600CDA3C7FCF}" srcOrd="0" destOrd="0" presId="urn:microsoft.com/office/officeart/2005/8/layout/bProcess4"/>
    <dgm:cxn modelId="{23B3E545-964F-4F57-A8EB-0736826BEFF5}" srcId="{3F62C2DB-7592-4371-B80E-C8AD7321DF54}" destId="{506F3831-41A9-4BB9-8428-FFA22A31F6B6}" srcOrd="1" destOrd="0" parTransId="{1DD29107-0498-4890-9A6F-389800A4FACE}" sibTransId="{62610A93-F79C-49F3-A5CE-17E241DDF033}"/>
    <dgm:cxn modelId="{57C4DCE7-3DC2-4F0A-A559-D0EDF1873562}" type="presOf" srcId="{FE909469-F146-45F4-9234-09BDFC29D738}" destId="{2F86D66A-2A4A-4B6E-A4A6-D5862420C5C6}" srcOrd="0" destOrd="0" presId="urn:microsoft.com/office/officeart/2005/8/layout/bProcess4"/>
    <dgm:cxn modelId="{EF6F7811-EE37-4510-A0EC-49DA649CC143}" srcId="{3F62C2DB-7592-4371-B80E-C8AD7321DF54}" destId="{1C713E7A-685A-47D5-ADA6-DC1952CE76FB}" srcOrd="8" destOrd="0" parTransId="{D8A16F0A-29FD-4790-BD10-16226C719D30}" sibTransId="{0D14F3F3-64CF-4F80-97E9-D5D392C5CD80}"/>
    <dgm:cxn modelId="{FF2FF5E2-C170-49AB-84D6-5A14B42BB3DE}" type="presOf" srcId="{A44A72BC-F006-4F7D-89B1-15A4CC5507C5}" destId="{BC5C6C0A-AFAE-4E06-8889-F0C30E5B85DC}" srcOrd="0" destOrd="0" presId="urn:microsoft.com/office/officeart/2005/8/layout/bProcess4"/>
    <dgm:cxn modelId="{863D7E25-F146-423F-A216-E2AEFCD02BAB}" srcId="{3F62C2DB-7592-4371-B80E-C8AD7321DF54}" destId="{27E84D71-AA9C-41F9-9A7E-A463C3310DD4}" srcOrd="4" destOrd="0" parTransId="{63AF335B-EA37-4E09-8490-1760E390B034}" sibTransId="{A44A72BC-F006-4F7D-89B1-15A4CC5507C5}"/>
    <dgm:cxn modelId="{E1E9942B-DEDC-497E-9EBA-79C7EA2B2D79}" type="presOf" srcId="{A4162441-CEBF-4F87-B159-53D30AB40180}" destId="{E53BE7D0-CA5D-470C-9055-E7714EAACC09}" srcOrd="0" destOrd="0" presId="urn:microsoft.com/office/officeart/2005/8/layout/bProcess4"/>
    <dgm:cxn modelId="{B67523DB-15EC-49B9-A2DF-1549B6648C77}" type="presOf" srcId="{0EECF1E7-4C4F-4C0D-9105-991CFEA750D9}" destId="{3C42D51D-5BAC-42A6-B351-2C728A7A9B03}" srcOrd="0" destOrd="0" presId="urn:microsoft.com/office/officeart/2005/8/layout/bProcess4"/>
    <dgm:cxn modelId="{B862B583-4354-4FCD-ACA7-87CE1B3C5279}" type="presOf" srcId="{DEEACF24-D368-4B25-BE56-E04AB937139A}" destId="{62E68678-A9D9-42E3-9679-8E194CDC7639}" srcOrd="0" destOrd="0" presId="urn:microsoft.com/office/officeart/2005/8/layout/bProcess4"/>
    <dgm:cxn modelId="{08763C4E-1D47-4680-9401-83C170594878}" srcId="{3F62C2DB-7592-4371-B80E-C8AD7321DF54}" destId="{023F7F7B-6799-4001-BEA2-8A058FC1DBB7}" srcOrd="0" destOrd="0" parTransId="{1470CD45-7335-4776-A9BC-90A2F79D2C34}" sibTransId="{0EECF1E7-4C4F-4C0D-9105-991CFEA750D9}"/>
    <dgm:cxn modelId="{D5EEE510-A207-41BE-8E60-D0FF95F16983}" type="presOf" srcId="{78516113-D016-4F94-8C0B-6ACE58DFDDCA}" destId="{2025D74D-11E8-4902-A180-869DAF9DE925}" srcOrd="0" destOrd="0" presId="urn:microsoft.com/office/officeart/2005/8/layout/bProcess4"/>
    <dgm:cxn modelId="{0C25C869-0994-4F48-8136-AE3486D334CD}" type="presOf" srcId="{D4C33493-9DA1-4DE3-82C1-074F0A7E0E32}" destId="{802098DF-5086-4D95-9929-BFEC3CDD1ADB}" srcOrd="0" destOrd="0" presId="urn:microsoft.com/office/officeart/2005/8/layout/bProcess4"/>
    <dgm:cxn modelId="{43B84641-7C5C-4561-A1AC-8FFEE2DF0411}" type="presParOf" srcId="{FB620E0A-AD8C-426D-8990-600CDA3C7FCF}" destId="{ABED7F0C-1DA7-4854-AB4E-3453C38410E6}" srcOrd="0" destOrd="0" presId="urn:microsoft.com/office/officeart/2005/8/layout/bProcess4"/>
    <dgm:cxn modelId="{2D7BA10C-2A1C-405D-9BD3-481F429DE174}" type="presParOf" srcId="{ABED7F0C-1DA7-4854-AB4E-3453C38410E6}" destId="{B69F505F-9CAE-4EA5-9BBB-8F672B63AB9A}" srcOrd="0" destOrd="0" presId="urn:microsoft.com/office/officeart/2005/8/layout/bProcess4"/>
    <dgm:cxn modelId="{3B0C368B-4F70-4AAB-B73B-33C3752AE3BF}" type="presParOf" srcId="{ABED7F0C-1DA7-4854-AB4E-3453C38410E6}" destId="{93BB50D6-613E-47C8-A54F-414F06E48011}" srcOrd="1" destOrd="0" presId="urn:microsoft.com/office/officeart/2005/8/layout/bProcess4"/>
    <dgm:cxn modelId="{56F87D06-A839-440B-8128-F4EC45EE0439}" type="presParOf" srcId="{FB620E0A-AD8C-426D-8990-600CDA3C7FCF}" destId="{3C42D51D-5BAC-42A6-B351-2C728A7A9B03}" srcOrd="1" destOrd="0" presId="urn:microsoft.com/office/officeart/2005/8/layout/bProcess4"/>
    <dgm:cxn modelId="{A2BD0030-C411-4E09-A160-C42BD64E756A}" type="presParOf" srcId="{FB620E0A-AD8C-426D-8990-600CDA3C7FCF}" destId="{58BCD49D-E2E8-4888-BA37-C95DD70AB37F}" srcOrd="2" destOrd="0" presId="urn:microsoft.com/office/officeart/2005/8/layout/bProcess4"/>
    <dgm:cxn modelId="{3EB800B0-C444-4C79-808B-0585DB2FACC4}" type="presParOf" srcId="{58BCD49D-E2E8-4888-BA37-C95DD70AB37F}" destId="{FD0BDB9D-2F7B-4B0C-9764-7683E2998241}" srcOrd="0" destOrd="0" presId="urn:microsoft.com/office/officeart/2005/8/layout/bProcess4"/>
    <dgm:cxn modelId="{EE2A2029-555B-4C1F-A305-8240498A574B}" type="presParOf" srcId="{58BCD49D-E2E8-4888-BA37-C95DD70AB37F}" destId="{E2FF7AE4-5ADC-47F8-BEFA-9B400E3AB6FB}" srcOrd="1" destOrd="0" presId="urn:microsoft.com/office/officeart/2005/8/layout/bProcess4"/>
    <dgm:cxn modelId="{D5904333-912D-4F63-ACEC-DABD336B0A82}" type="presParOf" srcId="{FB620E0A-AD8C-426D-8990-600CDA3C7FCF}" destId="{1B957892-2002-4C74-902C-9029A557AEF1}" srcOrd="3" destOrd="0" presId="urn:microsoft.com/office/officeart/2005/8/layout/bProcess4"/>
    <dgm:cxn modelId="{89681845-8735-42FF-94E0-CA819F049BD6}" type="presParOf" srcId="{FB620E0A-AD8C-426D-8990-600CDA3C7FCF}" destId="{DFD7F1AB-1843-4294-BF83-473AF2926C36}" srcOrd="4" destOrd="0" presId="urn:microsoft.com/office/officeart/2005/8/layout/bProcess4"/>
    <dgm:cxn modelId="{E77D609A-267F-43F9-AA38-5696E4B50AA6}" type="presParOf" srcId="{DFD7F1AB-1843-4294-BF83-473AF2926C36}" destId="{7F552174-A755-4005-AB37-1DC0B496C9F8}" srcOrd="0" destOrd="0" presId="urn:microsoft.com/office/officeart/2005/8/layout/bProcess4"/>
    <dgm:cxn modelId="{E371B25E-F7C5-45D0-ACA3-259BD7905987}" type="presParOf" srcId="{DFD7F1AB-1843-4294-BF83-473AF2926C36}" destId="{62E68678-A9D9-42E3-9679-8E194CDC7639}" srcOrd="1" destOrd="0" presId="urn:microsoft.com/office/officeart/2005/8/layout/bProcess4"/>
    <dgm:cxn modelId="{F2CF49EC-6B42-456E-BAC0-1040A1C61230}" type="presParOf" srcId="{FB620E0A-AD8C-426D-8990-600CDA3C7FCF}" destId="{6C2759AF-A4D3-422A-87F0-795FCA87B20E}" srcOrd="5" destOrd="0" presId="urn:microsoft.com/office/officeart/2005/8/layout/bProcess4"/>
    <dgm:cxn modelId="{4B5211B5-D1AB-4B49-8E09-2E5CA72271CA}" type="presParOf" srcId="{FB620E0A-AD8C-426D-8990-600CDA3C7FCF}" destId="{A50E4228-3E44-42E1-AE8E-3406F99745AB}" srcOrd="6" destOrd="0" presId="urn:microsoft.com/office/officeart/2005/8/layout/bProcess4"/>
    <dgm:cxn modelId="{5E5BB432-ECB8-4EFE-A511-300B1DDD9B79}" type="presParOf" srcId="{A50E4228-3E44-42E1-AE8E-3406F99745AB}" destId="{8790CEA5-7BE0-4C14-AEEF-E8B9B9D7A5A6}" srcOrd="0" destOrd="0" presId="urn:microsoft.com/office/officeart/2005/8/layout/bProcess4"/>
    <dgm:cxn modelId="{0AE3C185-9DE1-447D-8884-3361ACBEAE05}" type="presParOf" srcId="{A50E4228-3E44-42E1-AE8E-3406F99745AB}" destId="{06E31762-0444-421A-A932-F927383FF383}" srcOrd="1" destOrd="0" presId="urn:microsoft.com/office/officeart/2005/8/layout/bProcess4"/>
    <dgm:cxn modelId="{A95B1FBC-D88A-4F16-BD9F-7E114F69C7AD}" type="presParOf" srcId="{FB620E0A-AD8C-426D-8990-600CDA3C7FCF}" destId="{2F86D66A-2A4A-4B6E-A4A6-D5862420C5C6}" srcOrd="7" destOrd="0" presId="urn:microsoft.com/office/officeart/2005/8/layout/bProcess4"/>
    <dgm:cxn modelId="{81548B6B-ED85-4303-89E2-3441AB14A87C}" type="presParOf" srcId="{FB620E0A-AD8C-426D-8990-600CDA3C7FCF}" destId="{A2500AA0-BFC5-4D7A-AAAF-CD55AE7E4429}" srcOrd="8" destOrd="0" presId="urn:microsoft.com/office/officeart/2005/8/layout/bProcess4"/>
    <dgm:cxn modelId="{BEAF1B15-6518-47A8-8618-5CA0A0EA96DC}" type="presParOf" srcId="{A2500AA0-BFC5-4D7A-AAAF-CD55AE7E4429}" destId="{564EA72E-9CF0-4F70-91CC-0E623C1953DA}" srcOrd="0" destOrd="0" presId="urn:microsoft.com/office/officeart/2005/8/layout/bProcess4"/>
    <dgm:cxn modelId="{C55526D2-D825-4C9F-9548-D0A1ED54960F}" type="presParOf" srcId="{A2500AA0-BFC5-4D7A-AAAF-CD55AE7E4429}" destId="{767F152E-473A-4526-8A99-FEF68ABA5F12}" srcOrd="1" destOrd="0" presId="urn:microsoft.com/office/officeart/2005/8/layout/bProcess4"/>
    <dgm:cxn modelId="{92BCAE78-6013-4E9F-97C1-0AD77A0F6305}" type="presParOf" srcId="{FB620E0A-AD8C-426D-8990-600CDA3C7FCF}" destId="{BC5C6C0A-AFAE-4E06-8889-F0C30E5B85DC}" srcOrd="9" destOrd="0" presId="urn:microsoft.com/office/officeart/2005/8/layout/bProcess4"/>
    <dgm:cxn modelId="{147E2524-7ED7-466D-A083-884F05FC8F2D}" type="presParOf" srcId="{FB620E0A-AD8C-426D-8990-600CDA3C7FCF}" destId="{5FDA4A4E-6CB6-461E-AC23-1BF03F266AA4}" srcOrd="10" destOrd="0" presId="urn:microsoft.com/office/officeart/2005/8/layout/bProcess4"/>
    <dgm:cxn modelId="{9F414116-BC8C-4B7E-A01E-B5E3F80C33AF}" type="presParOf" srcId="{5FDA4A4E-6CB6-461E-AC23-1BF03F266AA4}" destId="{1654F167-38B0-4184-9295-7BD24D7E2D9B}" srcOrd="0" destOrd="0" presId="urn:microsoft.com/office/officeart/2005/8/layout/bProcess4"/>
    <dgm:cxn modelId="{85072750-494A-4864-BF8E-551CDFC61D3F}" type="presParOf" srcId="{5FDA4A4E-6CB6-461E-AC23-1BF03F266AA4}" destId="{6A991E64-8A6E-4B88-906C-25916E80D9F1}" srcOrd="1" destOrd="0" presId="urn:microsoft.com/office/officeart/2005/8/layout/bProcess4"/>
    <dgm:cxn modelId="{7DA6F263-5031-4751-8EBC-09D3C04C034F}" type="presParOf" srcId="{FB620E0A-AD8C-426D-8990-600CDA3C7FCF}" destId="{802098DF-5086-4D95-9929-BFEC3CDD1ADB}" srcOrd="11" destOrd="0" presId="urn:microsoft.com/office/officeart/2005/8/layout/bProcess4"/>
    <dgm:cxn modelId="{4DA52D02-9054-4A00-884F-E855DDD04BA9}" type="presParOf" srcId="{FB620E0A-AD8C-426D-8990-600CDA3C7FCF}" destId="{EBF4C05F-28F5-4B0C-B4C2-1743C937A76D}" srcOrd="12" destOrd="0" presId="urn:microsoft.com/office/officeart/2005/8/layout/bProcess4"/>
    <dgm:cxn modelId="{CD57479E-AB86-44B4-85AB-481DF55B9278}" type="presParOf" srcId="{EBF4C05F-28F5-4B0C-B4C2-1743C937A76D}" destId="{EC5E4509-7595-4C56-A544-30755176DEFD}" srcOrd="0" destOrd="0" presId="urn:microsoft.com/office/officeart/2005/8/layout/bProcess4"/>
    <dgm:cxn modelId="{DAC64947-DA9B-4F94-A5A1-9B0740A70091}" type="presParOf" srcId="{EBF4C05F-28F5-4B0C-B4C2-1743C937A76D}" destId="{C91F8DE9-86EB-4BD2-A432-6A3FDD9649AB}" srcOrd="1" destOrd="0" presId="urn:microsoft.com/office/officeart/2005/8/layout/bProcess4"/>
    <dgm:cxn modelId="{B02F4DC2-9BC4-4A9A-9869-08E6CAED4B4B}" type="presParOf" srcId="{FB620E0A-AD8C-426D-8990-600CDA3C7FCF}" destId="{2025D74D-11E8-4902-A180-869DAF9DE925}" srcOrd="13" destOrd="0" presId="urn:microsoft.com/office/officeart/2005/8/layout/bProcess4"/>
    <dgm:cxn modelId="{85F4FF95-3B08-4332-B7B7-50B3D88437EF}" type="presParOf" srcId="{FB620E0A-AD8C-426D-8990-600CDA3C7FCF}" destId="{A35E9AC0-3401-4FE5-8B85-17F13DDE58A4}" srcOrd="14" destOrd="0" presId="urn:microsoft.com/office/officeart/2005/8/layout/bProcess4"/>
    <dgm:cxn modelId="{69CE27D4-5533-403A-A574-2EE72C39798F}" type="presParOf" srcId="{A35E9AC0-3401-4FE5-8B85-17F13DDE58A4}" destId="{5EA05235-98AB-4A1A-A080-C3D83FAF8A8B}" srcOrd="0" destOrd="0" presId="urn:microsoft.com/office/officeart/2005/8/layout/bProcess4"/>
    <dgm:cxn modelId="{71F3EDD6-31CB-4E5D-AA4F-7E0695DC004C}" type="presParOf" srcId="{A35E9AC0-3401-4FE5-8B85-17F13DDE58A4}" destId="{97077DF8-BB1A-47ED-B299-4FAF333FC422}" srcOrd="1" destOrd="0" presId="urn:microsoft.com/office/officeart/2005/8/layout/bProcess4"/>
    <dgm:cxn modelId="{ED452A7B-448D-4224-9FE6-9C5104823126}" type="presParOf" srcId="{FB620E0A-AD8C-426D-8990-600CDA3C7FCF}" destId="{E53BE7D0-CA5D-470C-9055-E7714EAACC09}" srcOrd="15" destOrd="0" presId="urn:microsoft.com/office/officeart/2005/8/layout/bProcess4"/>
    <dgm:cxn modelId="{4B7D6325-CF6E-4996-A669-4FEF93C18FC2}" type="presParOf" srcId="{FB620E0A-AD8C-426D-8990-600CDA3C7FCF}" destId="{B37216A8-4CC3-4C52-AF5A-208A3FBEAE3B}" srcOrd="16" destOrd="0" presId="urn:microsoft.com/office/officeart/2005/8/layout/bProcess4"/>
    <dgm:cxn modelId="{08ABF452-9783-4D1F-83AF-4FE1CF1A46C1}" type="presParOf" srcId="{B37216A8-4CC3-4C52-AF5A-208A3FBEAE3B}" destId="{DAEC2141-6C8C-4AD9-9463-656D9662A9D2}" srcOrd="0" destOrd="0" presId="urn:microsoft.com/office/officeart/2005/8/layout/bProcess4"/>
    <dgm:cxn modelId="{3D67E501-7790-4047-A559-4527FF264306}" type="presParOf" srcId="{B37216A8-4CC3-4C52-AF5A-208A3FBEAE3B}" destId="{C5CBF6BA-0E0E-4E4A-BADF-A742EF5F27E3}"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4B28868-9864-40EF-8669-CC6B0CE9D45A}" type="doc">
      <dgm:prSet loTypeId="urn:microsoft.com/office/officeart/2005/8/layout/process5" loCatId="process" qsTypeId="urn:microsoft.com/office/officeart/2005/8/quickstyle/simple1" qsCatId="simple" csTypeId="urn:microsoft.com/office/officeart/2005/8/colors/accent0_1" csCatId="mainScheme" phldr="1"/>
      <dgm:spPr/>
      <dgm:t>
        <a:bodyPr/>
        <a:lstStyle/>
        <a:p>
          <a:endParaRPr lang="es-MX"/>
        </a:p>
      </dgm:t>
    </dgm:pt>
    <dgm:pt modelId="{5C56A2B5-1E71-4A48-855F-58804B82C0C7}">
      <dgm:prSet phldrT="[Texto]"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headEnd type="none" w="med" len="med"/>
          <a:tailEnd type="none" w="med" len="med"/>
        </a:ln>
      </dgm:spPr>
      <dgm:t>
        <a:bodyPr/>
        <a:lstStyle/>
        <a:p>
          <a:r>
            <a:rPr lang="es-MX" sz="1400" dirty="0" smtClean="0"/>
            <a:t>Actualización de Catálogos registrados ante del SEP</a:t>
          </a:r>
        </a:p>
        <a:p>
          <a:r>
            <a:rPr lang="es-MX" sz="1400" b="1" i="1" u="none" dirty="0" smtClean="0">
              <a:solidFill>
                <a:schemeClr val="accent6">
                  <a:lumMod val="50000"/>
                </a:schemeClr>
              </a:solidFill>
              <a:effectLst/>
            </a:rPr>
            <a:t>[COPLADI, SEMS, CU y SUV]</a:t>
          </a:r>
          <a:endParaRPr lang="es-MX" sz="1400" b="1" i="1" u="none" dirty="0">
            <a:solidFill>
              <a:schemeClr val="accent6">
                <a:lumMod val="50000"/>
              </a:schemeClr>
            </a:solidFill>
            <a:effectLst/>
          </a:endParaRPr>
        </a:p>
      </dgm:t>
    </dgm:pt>
    <dgm:pt modelId="{891B4E0E-1B77-4911-A87F-2550E4D75AB1}" type="parTrans" cxnId="{8BD6BCA2-0CE0-4583-89D8-E45B43755EDD}">
      <dgm:prSet/>
      <dgm:spPr/>
      <dgm:t>
        <a:bodyPr/>
        <a:lstStyle/>
        <a:p>
          <a:endParaRPr lang="es-MX" sz="1400"/>
        </a:p>
      </dgm:t>
    </dgm:pt>
    <dgm:pt modelId="{E61A83F2-E330-45B7-90B9-8EBC233CA645}" type="sibTrans" cxnId="{8BD6BCA2-0CE0-4583-89D8-E45B43755EDD}">
      <dgm:prSet custT="1"/>
      <dgm:spPr/>
      <dgm:t>
        <a:bodyPr/>
        <a:lstStyle/>
        <a:p>
          <a:endParaRPr lang="es-MX" sz="1400"/>
        </a:p>
      </dgm:t>
    </dgm:pt>
    <dgm:pt modelId="{1802F6BB-B172-422A-84B0-F500F78B8841}">
      <dgm:prSet phldrT="[Texto]" custT="1">
        <dgm:style>
          <a:lnRef idx="0">
            <a:scrgbClr r="0" g="0" b="0"/>
          </a:lnRef>
          <a:fillRef idx="0">
            <a:scrgbClr r="0" g="0" b="0"/>
          </a:fillRef>
          <a:effectRef idx="0">
            <a:scrgbClr r="0" g="0" b="0"/>
          </a:effectRef>
          <a:fontRef idx="minor">
            <a:schemeClr val="lt1"/>
          </a:fontRef>
        </dgm:style>
      </dgm:prSet>
      <dgm:spPr>
        <a:solidFill>
          <a:schemeClr val="accent2">
            <a:alpha val="50000"/>
          </a:schemeClr>
        </a:solidFill>
        <a:ln>
          <a:noFill/>
          <a:headEnd type="none" w="med" len="med"/>
          <a:tailEnd type="none" w="med" len="med"/>
        </a:ln>
      </dgm:spPr>
      <dgm:t>
        <a:bodyPr/>
        <a:lstStyle/>
        <a:p>
          <a:r>
            <a:rPr lang="es-MX" sz="1400" dirty="0" smtClean="0"/>
            <a:t>Notificación  a la </a:t>
          </a:r>
          <a:r>
            <a:rPr lang="es-MX" sz="1400" dirty="0" err="1" smtClean="0"/>
            <a:t>UdeG</a:t>
          </a:r>
          <a:r>
            <a:rPr lang="es-MX" sz="1400" dirty="0" smtClean="0"/>
            <a:t> del inicio del proceso del levantamiento estadístico 911 por parte de la SEP</a:t>
          </a:r>
          <a:endParaRPr lang="es-MX" sz="1400" dirty="0"/>
        </a:p>
      </dgm:t>
    </dgm:pt>
    <dgm:pt modelId="{66E2CCE0-B336-4A26-8C6F-322E0EECCE37}" type="parTrans" cxnId="{0873EE5D-DB35-445C-A80B-45DAFEB94099}">
      <dgm:prSet/>
      <dgm:spPr/>
      <dgm:t>
        <a:bodyPr/>
        <a:lstStyle/>
        <a:p>
          <a:endParaRPr lang="es-MX" sz="1400"/>
        </a:p>
      </dgm:t>
    </dgm:pt>
    <dgm:pt modelId="{08C8E86E-5533-418D-8901-64EF11A21AC5}" type="sibTrans" cxnId="{0873EE5D-DB35-445C-A80B-45DAFEB94099}">
      <dgm:prSet custT="1"/>
      <dgm:spPr/>
      <dgm:t>
        <a:bodyPr/>
        <a:lstStyle/>
        <a:p>
          <a:endParaRPr lang="es-MX" sz="1400"/>
        </a:p>
      </dgm:t>
    </dgm:pt>
    <dgm:pt modelId="{5A591843-31B8-4A5B-A27B-149C2C0BD825}">
      <dgm:prSet phldrT="[Texto]"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r>
            <a:rPr lang="es-MX" sz="1300" dirty="0" smtClean="0"/>
            <a:t>Reunión de capacitación operativa para el levantamiento estadístico 911 </a:t>
          </a:r>
        </a:p>
        <a:p>
          <a:r>
            <a:rPr lang="es-MX" sz="1200" b="1" i="1" u="none" dirty="0" smtClean="0">
              <a:solidFill>
                <a:schemeClr val="accent6">
                  <a:lumMod val="50000"/>
                </a:schemeClr>
              </a:solidFill>
              <a:effectLst/>
            </a:rPr>
            <a:t>[COPLADI, SEMS, CU, SUV y Admón. General]</a:t>
          </a:r>
          <a:endParaRPr lang="es-MX" sz="1200" dirty="0"/>
        </a:p>
      </dgm:t>
    </dgm:pt>
    <dgm:pt modelId="{A2DF9611-A50C-4148-8F99-B2A85C936CDF}" type="parTrans" cxnId="{818EF000-D8D3-4AE3-BFEB-88E4F1077E33}">
      <dgm:prSet/>
      <dgm:spPr/>
      <dgm:t>
        <a:bodyPr/>
        <a:lstStyle/>
        <a:p>
          <a:endParaRPr lang="es-MX" sz="1400"/>
        </a:p>
      </dgm:t>
    </dgm:pt>
    <dgm:pt modelId="{208AB842-A800-460F-8CD1-2AC4FFCC1928}" type="sibTrans" cxnId="{818EF000-D8D3-4AE3-BFEB-88E4F1077E33}">
      <dgm:prSet custT="1"/>
      <dgm:spPr/>
      <dgm:t>
        <a:bodyPr/>
        <a:lstStyle/>
        <a:p>
          <a:endParaRPr lang="es-MX" sz="1400"/>
        </a:p>
      </dgm:t>
    </dgm:pt>
    <dgm:pt modelId="{3267DE80-210C-4498-8A30-42936318D1EC}">
      <dgm:prSet phldrT="[Texto]"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r>
            <a:rPr lang="es-MX" sz="1400" dirty="0" smtClean="0"/>
            <a:t>Distribución de los formatos de captura</a:t>
          </a:r>
        </a:p>
        <a:p>
          <a:r>
            <a:rPr lang="es-MX" sz="1400" b="1" i="1" u="none" dirty="0" smtClean="0">
              <a:solidFill>
                <a:schemeClr val="accent6">
                  <a:lumMod val="50000"/>
                </a:schemeClr>
              </a:solidFill>
              <a:effectLst/>
            </a:rPr>
            <a:t>[COPLADI, CGCE]</a:t>
          </a:r>
          <a:endParaRPr lang="es-MX" sz="1400" dirty="0"/>
        </a:p>
      </dgm:t>
    </dgm:pt>
    <dgm:pt modelId="{0B7CDC03-AEA2-48F2-B4F2-60E783B64E3A}" type="parTrans" cxnId="{5C8222D6-0F6B-44CA-80DF-B25592D150F4}">
      <dgm:prSet/>
      <dgm:spPr/>
      <dgm:t>
        <a:bodyPr/>
        <a:lstStyle/>
        <a:p>
          <a:endParaRPr lang="es-MX" sz="1400"/>
        </a:p>
      </dgm:t>
    </dgm:pt>
    <dgm:pt modelId="{77AB46F3-673F-4626-B000-B102953FF3EB}" type="sibTrans" cxnId="{5C8222D6-0F6B-44CA-80DF-B25592D150F4}">
      <dgm:prSet custT="1"/>
      <dgm:spPr/>
      <dgm:t>
        <a:bodyPr/>
        <a:lstStyle/>
        <a:p>
          <a:endParaRPr lang="es-MX" sz="1400"/>
        </a:p>
      </dgm:t>
    </dgm:pt>
    <dgm:pt modelId="{B66247A7-11D5-45AA-AEAB-98255AF5DDC5}">
      <dgm:prSet phldrT="[Texto]"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r>
            <a:rPr lang="es-MX" sz="1400" dirty="0" smtClean="0"/>
            <a:t>Periodo de captura de información por parte de las Dependencias</a:t>
          </a:r>
        </a:p>
        <a:p>
          <a:r>
            <a:rPr lang="es-MX" sz="1400" b="1" i="1" u="none" dirty="0" smtClean="0">
              <a:solidFill>
                <a:schemeClr val="accent6">
                  <a:lumMod val="50000"/>
                </a:schemeClr>
              </a:solidFill>
              <a:effectLst/>
            </a:rPr>
            <a:t>[SEMS, CU, SUV y Admón. General]</a:t>
          </a:r>
          <a:endParaRPr lang="es-MX" sz="1400" dirty="0"/>
        </a:p>
      </dgm:t>
    </dgm:pt>
    <dgm:pt modelId="{CE418B2A-3E41-4CD6-885E-BCA81F6C34FF}" type="parTrans" cxnId="{A50C83B9-3F0F-4039-B94E-17ACD813E033}">
      <dgm:prSet/>
      <dgm:spPr/>
      <dgm:t>
        <a:bodyPr/>
        <a:lstStyle/>
        <a:p>
          <a:endParaRPr lang="es-MX" sz="1400"/>
        </a:p>
      </dgm:t>
    </dgm:pt>
    <dgm:pt modelId="{994645D3-F062-4D0E-9338-FBA4130E6426}" type="sibTrans" cxnId="{A50C83B9-3F0F-4039-B94E-17ACD813E033}">
      <dgm:prSet custT="1"/>
      <dgm:spPr/>
      <dgm:t>
        <a:bodyPr/>
        <a:lstStyle/>
        <a:p>
          <a:endParaRPr lang="es-MX" sz="1400"/>
        </a:p>
      </dgm:t>
    </dgm:pt>
    <dgm:pt modelId="{E9C07F55-0EEF-479B-9F8C-584BBE2DC637}">
      <dgm:prSet phldrT="[Texto]"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r>
            <a:rPr lang="es-MX" sz="1400" dirty="0" smtClean="0"/>
            <a:t>Revisión e integración por parte de COPLADI de la información enviada por las Dependencias</a:t>
          </a:r>
          <a:endParaRPr lang="es-MX" sz="1400" dirty="0"/>
        </a:p>
      </dgm:t>
    </dgm:pt>
    <dgm:pt modelId="{48E27BF4-4C8A-4E22-8B97-09C0D0817F33}" type="parTrans" cxnId="{4EA841BB-71C5-4FE3-9780-0C500420D696}">
      <dgm:prSet/>
      <dgm:spPr/>
      <dgm:t>
        <a:bodyPr/>
        <a:lstStyle/>
        <a:p>
          <a:endParaRPr lang="es-MX" sz="1400"/>
        </a:p>
      </dgm:t>
    </dgm:pt>
    <dgm:pt modelId="{48E44105-AE89-4B58-9E7B-BB3B44A09150}" type="sibTrans" cxnId="{4EA841BB-71C5-4FE3-9780-0C500420D696}">
      <dgm:prSet custT="1"/>
      <dgm:spPr/>
      <dgm:t>
        <a:bodyPr/>
        <a:lstStyle/>
        <a:p>
          <a:endParaRPr lang="es-MX" sz="1400"/>
        </a:p>
      </dgm:t>
    </dgm:pt>
    <dgm:pt modelId="{76D2DD65-2D52-43DF-A8E2-046F00BB9B59}">
      <dgm:prSet phldrT="[Texto]"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r>
            <a:rPr lang="es-MX" sz="1400" dirty="0" smtClean="0"/>
            <a:t>Envío de información a la Secretaría de Educación Jalisco</a:t>
          </a:r>
        </a:p>
        <a:p>
          <a:r>
            <a:rPr lang="es-MX" sz="1400" b="1" i="1" u="none" dirty="0" smtClean="0">
              <a:solidFill>
                <a:schemeClr val="accent6">
                  <a:lumMod val="50000"/>
                </a:schemeClr>
              </a:solidFill>
              <a:effectLst/>
            </a:rPr>
            <a:t>[COPLADI, CGCE]</a:t>
          </a:r>
          <a:endParaRPr lang="es-MX" sz="1400" dirty="0"/>
        </a:p>
      </dgm:t>
    </dgm:pt>
    <dgm:pt modelId="{1010507F-1F20-430B-85E8-61E87EC6ACB5}" type="parTrans" cxnId="{B2C938BB-1842-4D4B-8D8A-50B1C7013230}">
      <dgm:prSet/>
      <dgm:spPr/>
      <dgm:t>
        <a:bodyPr/>
        <a:lstStyle/>
        <a:p>
          <a:endParaRPr lang="es-MX" sz="1400"/>
        </a:p>
      </dgm:t>
    </dgm:pt>
    <dgm:pt modelId="{7D489CBD-EB43-48C0-833B-51C74A91F403}" type="sibTrans" cxnId="{B2C938BB-1842-4D4B-8D8A-50B1C7013230}">
      <dgm:prSet custT="1"/>
      <dgm:spPr/>
      <dgm:t>
        <a:bodyPr/>
        <a:lstStyle/>
        <a:p>
          <a:endParaRPr lang="es-MX" sz="1400"/>
        </a:p>
      </dgm:t>
    </dgm:pt>
    <dgm:pt modelId="{5A8955FA-4EC2-4568-82FC-8A554CA9BD26}">
      <dgm:prSet phldrT="[Texto]" custT="1">
        <dgm:style>
          <a:lnRef idx="0">
            <a:scrgbClr r="0" g="0" b="0"/>
          </a:lnRef>
          <a:fillRef idx="0">
            <a:scrgbClr r="0" g="0" b="0"/>
          </a:fillRef>
          <a:effectRef idx="0">
            <a:scrgbClr r="0" g="0" b="0"/>
          </a:effectRef>
          <a:fontRef idx="minor">
            <a:schemeClr val="lt1"/>
          </a:fontRef>
        </dgm:style>
      </dgm:prSet>
      <dgm:spPr>
        <a:solidFill>
          <a:schemeClr val="accent2">
            <a:alpha val="50000"/>
          </a:schemeClr>
        </a:solidFill>
        <a:ln>
          <a:noFill/>
          <a:headEnd type="none" w="med" len="med"/>
          <a:tailEnd type="none" w="med" len="med"/>
        </a:ln>
      </dgm:spPr>
      <dgm:t>
        <a:bodyPr/>
        <a:lstStyle/>
        <a:p>
          <a:r>
            <a:rPr lang="es-MX" sz="1400" dirty="0" smtClean="0"/>
            <a:t>Validación de la información por parte de la SEJ</a:t>
          </a:r>
          <a:endParaRPr lang="es-MX" sz="1400" dirty="0"/>
        </a:p>
      </dgm:t>
    </dgm:pt>
    <dgm:pt modelId="{FB9FA44E-0C37-425C-95BA-9EC01B449E9B}" type="parTrans" cxnId="{E5CF0E91-0647-4EF2-A141-39C270449AF7}">
      <dgm:prSet/>
      <dgm:spPr/>
      <dgm:t>
        <a:bodyPr/>
        <a:lstStyle/>
        <a:p>
          <a:endParaRPr lang="es-MX" sz="1400"/>
        </a:p>
      </dgm:t>
    </dgm:pt>
    <dgm:pt modelId="{E935C8E4-6FE0-4BF9-8902-9FFFF3A8866D}" type="sibTrans" cxnId="{E5CF0E91-0647-4EF2-A141-39C270449AF7}">
      <dgm:prSet custT="1"/>
      <dgm:spPr/>
      <dgm:t>
        <a:bodyPr/>
        <a:lstStyle/>
        <a:p>
          <a:endParaRPr lang="es-MX" sz="1400"/>
        </a:p>
      </dgm:t>
    </dgm:pt>
    <dgm:pt modelId="{43CE9CCD-7A71-44D2-8778-23312043C40D}">
      <dgm:prSet phldrT="[Texto]" custT="1">
        <dgm:style>
          <a:lnRef idx="0">
            <a:scrgbClr r="0" g="0" b="0"/>
          </a:lnRef>
          <a:fillRef idx="0">
            <a:scrgbClr r="0" g="0" b="0"/>
          </a:fillRef>
          <a:effectRef idx="0">
            <a:scrgbClr r="0" g="0" b="0"/>
          </a:effectRef>
          <a:fontRef idx="minor">
            <a:schemeClr val="lt1"/>
          </a:fontRef>
        </dgm:style>
      </dgm:prSet>
      <dgm:spPr>
        <a:solidFill>
          <a:schemeClr val="accent2">
            <a:alpha val="50000"/>
          </a:schemeClr>
        </a:solidFill>
        <a:ln>
          <a:noFill/>
          <a:headEnd type="none" w="med" len="med"/>
          <a:tailEnd type="none" w="med" len="med"/>
        </a:ln>
      </dgm:spPr>
      <dgm:t>
        <a:bodyPr/>
        <a:lstStyle/>
        <a:p>
          <a:r>
            <a:rPr lang="es-MX" sz="1400" dirty="0" smtClean="0"/>
            <a:t>Validación de la información por parte de la SEP</a:t>
          </a:r>
          <a:endParaRPr lang="es-MX" sz="1400" dirty="0"/>
        </a:p>
      </dgm:t>
    </dgm:pt>
    <dgm:pt modelId="{ADB00C0C-024A-4D66-8B12-D27B4519A081}" type="parTrans" cxnId="{AF90BE81-BDA6-4D04-8E4C-5DC1876D3F21}">
      <dgm:prSet/>
      <dgm:spPr/>
      <dgm:t>
        <a:bodyPr/>
        <a:lstStyle/>
        <a:p>
          <a:endParaRPr lang="es-MX" sz="1400"/>
        </a:p>
      </dgm:t>
    </dgm:pt>
    <dgm:pt modelId="{80AE007E-9F45-4782-8E7E-5C6A9ACF695F}" type="sibTrans" cxnId="{AF90BE81-BDA6-4D04-8E4C-5DC1876D3F21}">
      <dgm:prSet custT="1"/>
      <dgm:spPr/>
      <dgm:t>
        <a:bodyPr/>
        <a:lstStyle/>
        <a:p>
          <a:endParaRPr lang="es-MX" sz="1400"/>
        </a:p>
      </dgm:t>
    </dgm:pt>
    <dgm:pt modelId="{BE3E17C4-4B45-4A6C-B191-42363B8DA591}">
      <dgm:prSet phldrT="[Texto]" custT="1">
        <dgm:style>
          <a:lnRef idx="0">
            <a:scrgbClr r="0" g="0" b="0"/>
          </a:lnRef>
          <a:fillRef idx="0">
            <a:scrgbClr r="0" g="0" b="0"/>
          </a:fillRef>
          <a:effectRef idx="0">
            <a:scrgbClr r="0" g="0" b="0"/>
          </a:effectRef>
          <a:fontRef idx="minor">
            <a:schemeClr val="lt1"/>
          </a:fontRef>
        </dgm:style>
      </dgm:prSet>
      <dgm:spPr>
        <a:solidFill>
          <a:schemeClr val="accent2">
            <a:alpha val="50000"/>
          </a:schemeClr>
        </a:solidFill>
        <a:ln>
          <a:noFill/>
          <a:headEnd type="none" w="med" len="med"/>
          <a:tailEnd type="none" w="med" len="med"/>
        </a:ln>
      </dgm:spPr>
      <dgm:t>
        <a:bodyPr/>
        <a:lstStyle/>
        <a:p>
          <a:r>
            <a:rPr lang="es-MX" sz="1400" dirty="0" smtClean="0"/>
            <a:t>Reporte de oficialización de matrícula de la Universidad </a:t>
          </a:r>
          <a:endParaRPr lang="es-MX" sz="1400" dirty="0"/>
        </a:p>
      </dgm:t>
    </dgm:pt>
    <dgm:pt modelId="{60EC9DAC-5A96-4FC5-9A8B-7EB4520FA0C4}" type="parTrans" cxnId="{7ADB40DC-6D38-4306-AD0F-485BA63D4A8C}">
      <dgm:prSet/>
      <dgm:spPr/>
      <dgm:t>
        <a:bodyPr/>
        <a:lstStyle/>
        <a:p>
          <a:endParaRPr lang="es-ES" sz="1400"/>
        </a:p>
      </dgm:t>
    </dgm:pt>
    <dgm:pt modelId="{FECE07C6-F15E-496B-A49C-76705C562BD9}" type="sibTrans" cxnId="{7ADB40DC-6D38-4306-AD0F-485BA63D4A8C}">
      <dgm:prSet/>
      <dgm:spPr/>
      <dgm:t>
        <a:bodyPr/>
        <a:lstStyle/>
        <a:p>
          <a:endParaRPr lang="es-ES" sz="1400"/>
        </a:p>
      </dgm:t>
    </dgm:pt>
    <dgm:pt modelId="{88F14FA0-1897-4344-8AE2-F3CFA3A34020}" type="pres">
      <dgm:prSet presAssocID="{74B28868-9864-40EF-8669-CC6B0CE9D45A}" presName="diagram" presStyleCnt="0">
        <dgm:presLayoutVars>
          <dgm:dir/>
          <dgm:resizeHandles val="exact"/>
        </dgm:presLayoutVars>
      </dgm:prSet>
      <dgm:spPr/>
      <dgm:t>
        <a:bodyPr/>
        <a:lstStyle/>
        <a:p>
          <a:endParaRPr lang="es-ES"/>
        </a:p>
      </dgm:t>
    </dgm:pt>
    <dgm:pt modelId="{8BC83262-FA3F-4FA1-8350-E02F771C2440}" type="pres">
      <dgm:prSet presAssocID="{5C56A2B5-1E71-4A48-855F-58804B82C0C7}" presName="node" presStyleLbl="node1" presStyleIdx="0" presStyleCnt="10">
        <dgm:presLayoutVars>
          <dgm:bulletEnabled val="1"/>
        </dgm:presLayoutVars>
      </dgm:prSet>
      <dgm:spPr/>
      <dgm:t>
        <a:bodyPr/>
        <a:lstStyle/>
        <a:p>
          <a:endParaRPr lang="es-ES"/>
        </a:p>
      </dgm:t>
    </dgm:pt>
    <dgm:pt modelId="{9513804D-E032-4B8C-9653-5C80DDB4E73D}" type="pres">
      <dgm:prSet presAssocID="{E61A83F2-E330-45B7-90B9-8EBC233CA645}" presName="sibTrans" presStyleLbl="sibTrans2D1" presStyleIdx="0" presStyleCnt="9"/>
      <dgm:spPr/>
      <dgm:t>
        <a:bodyPr/>
        <a:lstStyle/>
        <a:p>
          <a:endParaRPr lang="es-ES"/>
        </a:p>
      </dgm:t>
    </dgm:pt>
    <dgm:pt modelId="{3501EC50-E15B-4F04-B354-3AC7A64F5C2E}" type="pres">
      <dgm:prSet presAssocID="{E61A83F2-E330-45B7-90B9-8EBC233CA645}" presName="connectorText" presStyleLbl="sibTrans2D1" presStyleIdx="0" presStyleCnt="9"/>
      <dgm:spPr/>
      <dgm:t>
        <a:bodyPr/>
        <a:lstStyle/>
        <a:p>
          <a:endParaRPr lang="es-ES"/>
        </a:p>
      </dgm:t>
    </dgm:pt>
    <dgm:pt modelId="{BC78A48B-D86C-498F-B2AF-CCB43C79419A}" type="pres">
      <dgm:prSet presAssocID="{1802F6BB-B172-422A-84B0-F500F78B8841}" presName="node" presStyleLbl="node1" presStyleIdx="1" presStyleCnt="10">
        <dgm:presLayoutVars>
          <dgm:bulletEnabled val="1"/>
        </dgm:presLayoutVars>
      </dgm:prSet>
      <dgm:spPr/>
      <dgm:t>
        <a:bodyPr/>
        <a:lstStyle/>
        <a:p>
          <a:endParaRPr lang="es-ES"/>
        </a:p>
      </dgm:t>
    </dgm:pt>
    <dgm:pt modelId="{AEB4C5A1-6CEF-403B-A641-8262D7219996}" type="pres">
      <dgm:prSet presAssocID="{08C8E86E-5533-418D-8901-64EF11A21AC5}" presName="sibTrans" presStyleLbl="sibTrans2D1" presStyleIdx="1" presStyleCnt="9"/>
      <dgm:spPr/>
      <dgm:t>
        <a:bodyPr/>
        <a:lstStyle/>
        <a:p>
          <a:endParaRPr lang="es-ES"/>
        </a:p>
      </dgm:t>
    </dgm:pt>
    <dgm:pt modelId="{BC3CB2FA-B134-4FE7-9D00-13C4EC7789EE}" type="pres">
      <dgm:prSet presAssocID="{08C8E86E-5533-418D-8901-64EF11A21AC5}" presName="connectorText" presStyleLbl="sibTrans2D1" presStyleIdx="1" presStyleCnt="9"/>
      <dgm:spPr/>
      <dgm:t>
        <a:bodyPr/>
        <a:lstStyle/>
        <a:p>
          <a:endParaRPr lang="es-ES"/>
        </a:p>
      </dgm:t>
    </dgm:pt>
    <dgm:pt modelId="{3C5CF3E6-1C6B-426B-A140-E0B86DE67FA5}" type="pres">
      <dgm:prSet presAssocID="{5A591843-31B8-4A5B-A27B-149C2C0BD825}" presName="node" presStyleLbl="node1" presStyleIdx="2" presStyleCnt="10">
        <dgm:presLayoutVars>
          <dgm:bulletEnabled val="1"/>
        </dgm:presLayoutVars>
      </dgm:prSet>
      <dgm:spPr/>
      <dgm:t>
        <a:bodyPr/>
        <a:lstStyle/>
        <a:p>
          <a:endParaRPr lang="es-ES"/>
        </a:p>
      </dgm:t>
    </dgm:pt>
    <dgm:pt modelId="{158152B7-AD1A-41D7-83BE-372D32604D69}" type="pres">
      <dgm:prSet presAssocID="{208AB842-A800-460F-8CD1-2AC4FFCC1928}" presName="sibTrans" presStyleLbl="sibTrans2D1" presStyleIdx="2" presStyleCnt="9"/>
      <dgm:spPr/>
      <dgm:t>
        <a:bodyPr/>
        <a:lstStyle/>
        <a:p>
          <a:endParaRPr lang="es-ES"/>
        </a:p>
      </dgm:t>
    </dgm:pt>
    <dgm:pt modelId="{C1CD9E56-B82F-4FC7-9F17-72A623E7DE87}" type="pres">
      <dgm:prSet presAssocID="{208AB842-A800-460F-8CD1-2AC4FFCC1928}" presName="connectorText" presStyleLbl="sibTrans2D1" presStyleIdx="2" presStyleCnt="9"/>
      <dgm:spPr/>
      <dgm:t>
        <a:bodyPr/>
        <a:lstStyle/>
        <a:p>
          <a:endParaRPr lang="es-ES"/>
        </a:p>
      </dgm:t>
    </dgm:pt>
    <dgm:pt modelId="{98255F9D-D6BF-475A-91AC-149E02F5D44F}" type="pres">
      <dgm:prSet presAssocID="{3267DE80-210C-4498-8A30-42936318D1EC}" presName="node" presStyleLbl="node1" presStyleIdx="3" presStyleCnt="10">
        <dgm:presLayoutVars>
          <dgm:bulletEnabled val="1"/>
        </dgm:presLayoutVars>
      </dgm:prSet>
      <dgm:spPr/>
      <dgm:t>
        <a:bodyPr/>
        <a:lstStyle/>
        <a:p>
          <a:endParaRPr lang="es-ES"/>
        </a:p>
      </dgm:t>
    </dgm:pt>
    <dgm:pt modelId="{2D76B169-BD7D-4A7A-B342-88C29C2A0FED}" type="pres">
      <dgm:prSet presAssocID="{77AB46F3-673F-4626-B000-B102953FF3EB}" presName="sibTrans" presStyleLbl="sibTrans2D1" presStyleIdx="3" presStyleCnt="9"/>
      <dgm:spPr/>
      <dgm:t>
        <a:bodyPr/>
        <a:lstStyle/>
        <a:p>
          <a:endParaRPr lang="es-ES"/>
        </a:p>
      </dgm:t>
    </dgm:pt>
    <dgm:pt modelId="{0BE4BE4B-30FE-4659-B0C8-EC3379736FBF}" type="pres">
      <dgm:prSet presAssocID="{77AB46F3-673F-4626-B000-B102953FF3EB}" presName="connectorText" presStyleLbl="sibTrans2D1" presStyleIdx="3" presStyleCnt="9"/>
      <dgm:spPr/>
      <dgm:t>
        <a:bodyPr/>
        <a:lstStyle/>
        <a:p>
          <a:endParaRPr lang="es-ES"/>
        </a:p>
      </dgm:t>
    </dgm:pt>
    <dgm:pt modelId="{6DB60049-B679-4E4E-9925-823940119ACA}" type="pres">
      <dgm:prSet presAssocID="{B66247A7-11D5-45AA-AEAB-98255AF5DDC5}" presName="node" presStyleLbl="node1" presStyleIdx="4" presStyleCnt="10">
        <dgm:presLayoutVars>
          <dgm:bulletEnabled val="1"/>
        </dgm:presLayoutVars>
      </dgm:prSet>
      <dgm:spPr/>
      <dgm:t>
        <a:bodyPr/>
        <a:lstStyle/>
        <a:p>
          <a:endParaRPr lang="es-ES"/>
        </a:p>
      </dgm:t>
    </dgm:pt>
    <dgm:pt modelId="{E21FE98A-70C7-46D2-80C8-12014F692E34}" type="pres">
      <dgm:prSet presAssocID="{994645D3-F062-4D0E-9338-FBA4130E6426}" presName="sibTrans" presStyleLbl="sibTrans2D1" presStyleIdx="4" presStyleCnt="9"/>
      <dgm:spPr/>
      <dgm:t>
        <a:bodyPr/>
        <a:lstStyle/>
        <a:p>
          <a:endParaRPr lang="es-ES"/>
        </a:p>
      </dgm:t>
    </dgm:pt>
    <dgm:pt modelId="{E8E49CBA-4AB6-48A9-84D5-77E205F488C5}" type="pres">
      <dgm:prSet presAssocID="{994645D3-F062-4D0E-9338-FBA4130E6426}" presName="connectorText" presStyleLbl="sibTrans2D1" presStyleIdx="4" presStyleCnt="9"/>
      <dgm:spPr/>
      <dgm:t>
        <a:bodyPr/>
        <a:lstStyle/>
        <a:p>
          <a:endParaRPr lang="es-ES"/>
        </a:p>
      </dgm:t>
    </dgm:pt>
    <dgm:pt modelId="{D94ABE27-C5E7-446F-AC93-229416A12BAD}" type="pres">
      <dgm:prSet presAssocID="{E9C07F55-0EEF-479B-9F8C-584BBE2DC637}" presName="node" presStyleLbl="node1" presStyleIdx="5" presStyleCnt="10">
        <dgm:presLayoutVars>
          <dgm:bulletEnabled val="1"/>
        </dgm:presLayoutVars>
      </dgm:prSet>
      <dgm:spPr/>
      <dgm:t>
        <a:bodyPr/>
        <a:lstStyle/>
        <a:p>
          <a:endParaRPr lang="es-ES"/>
        </a:p>
      </dgm:t>
    </dgm:pt>
    <dgm:pt modelId="{0D06F740-4AC8-4401-A3DA-E7E3DF7879A1}" type="pres">
      <dgm:prSet presAssocID="{48E44105-AE89-4B58-9E7B-BB3B44A09150}" presName="sibTrans" presStyleLbl="sibTrans2D1" presStyleIdx="5" presStyleCnt="9"/>
      <dgm:spPr/>
      <dgm:t>
        <a:bodyPr/>
        <a:lstStyle/>
        <a:p>
          <a:endParaRPr lang="es-ES"/>
        </a:p>
      </dgm:t>
    </dgm:pt>
    <dgm:pt modelId="{E3E467B5-4AA7-4E54-B3C5-8CAD6D691004}" type="pres">
      <dgm:prSet presAssocID="{48E44105-AE89-4B58-9E7B-BB3B44A09150}" presName="connectorText" presStyleLbl="sibTrans2D1" presStyleIdx="5" presStyleCnt="9"/>
      <dgm:spPr/>
      <dgm:t>
        <a:bodyPr/>
        <a:lstStyle/>
        <a:p>
          <a:endParaRPr lang="es-ES"/>
        </a:p>
      </dgm:t>
    </dgm:pt>
    <dgm:pt modelId="{9157EF96-896B-4685-B636-000D5499BFFC}" type="pres">
      <dgm:prSet presAssocID="{76D2DD65-2D52-43DF-A8E2-046F00BB9B59}" presName="node" presStyleLbl="node1" presStyleIdx="6" presStyleCnt="10">
        <dgm:presLayoutVars>
          <dgm:bulletEnabled val="1"/>
        </dgm:presLayoutVars>
      </dgm:prSet>
      <dgm:spPr/>
      <dgm:t>
        <a:bodyPr/>
        <a:lstStyle/>
        <a:p>
          <a:endParaRPr lang="es-ES"/>
        </a:p>
      </dgm:t>
    </dgm:pt>
    <dgm:pt modelId="{280E7869-C7E4-4298-9822-8F67410DD8CE}" type="pres">
      <dgm:prSet presAssocID="{7D489CBD-EB43-48C0-833B-51C74A91F403}" presName="sibTrans" presStyleLbl="sibTrans2D1" presStyleIdx="6" presStyleCnt="9"/>
      <dgm:spPr/>
      <dgm:t>
        <a:bodyPr/>
        <a:lstStyle/>
        <a:p>
          <a:endParaRPr lang="es-ES"/>
        </a:p>
      </dgm:t>
    </dgm:pt>
    <dgm:pt modelId="{C329FCFD-330D-4683-88DF-D5E6E230D588}" type="pres">
      <dgm:prSet presAssocID="{7D489CBD-EB43-48C0-833B-51C74A91F403}" presName="connectorText" presStyleLbl="sibTrans2D1" presStyleIdx="6" presStyleCnt="9"/>
      <dgm:spPr/>
      <dgm:t>
        <a:bodyPr/>
        <a:lstStyle/>
        <a:p>
          <a:endParaRPr lang="es-ES"/>
        </a:p>
      </dgm:t>
    </dgm:pt>
    <dgm:pt modelId="{B6E4D9AA-BFCF-468F-88B9-A5746F2D918F}" type="pres">
      <dgm:prSet presAssocID="{5A8955FA-4EC2-4568-82FC-8A554CA9BD26}" presName="node" presStyleLbl="node1" presStyleIdx="7" presStyleCnt="10">
        <dgm:presLayoutVars>
          <dgm:bulletEnabled val="1"/>
        </dgm:presLayoutVars>
      </dgm:prSet>
      <dgm:spPr/>
      <dgm:t>
        <a:bodyPr/>
        <a:lstStyle/>
        <a:p>
          <a:endParaRPr lang="es-ES"/>
        </a:p>
      </dgm:t>
    </dgm:pt>
    <dgm:pt modelId="{618017CF-F948-4AA9-B50C-D70FFF2B365A}" type="pres">
      <dgm:prSet presAssocID="{E935C8E4-6FE0-4BF9-8902-9FFFF3A8866D}" presName="sibTrans" presStyleLbl="sibTrans2D1" presStyleIdx="7" presStyleCnt="9"/>
      <dgm:spPr/>
      <dgm:t>
        <a:bodyPr/>
        <a:lstStyle/>
        <a:p>
          <a:endParaRPr lang="es-ES"/>
        </a:p>
      </dgm:t>
    </dgm:pt>
    <dgm:pt modelId="{591D014E-D5FD-4F32-AC1D-F69701570CEE}" type="pres">
      <dgm:prSet presAssocID="{E935C8E4-6FE0-4BF9-8902-9FFFF3A8866D}" presName="connectorText" presStyleLbl="sibTrans2D1" presStyleIdx="7" presStyleCnt="9"/>
      <dgm:spPr/>
      <dgm:t>
        <a:bodyPr/>
        <a:lstStyle/>
        <a:p>
          <a:endParaRPr lang="es-ES"/>
        </a:p>
      </dgm:t>
    </dgm:pt>
    <dgm:pt modelId="{08032FDC-E6ED-4F85-B461-D06ED5443472}" type="pres">
      <dgm:prSet presAssocID="{43CE9CCD-7A71-44D2-8778-23312043C40D}" presName="node" presStyleLbl="node1" presStyleIdx="8" presStyleCnt="10">
        <dgm:presLayoutVars>
          <dgm:bulletEnabled val="1"/>
        </dgm:presLayoutVars>
      </dgm:prSet>
      <dgm:spPr/>
      <dgm:t>
        <a:bodyPr/>
        <a:lstStyle/>
        <a:p>
          <a:endParaRPr lang="es-ES"/>
        </a:p>
      </dgm:t>
    </dgm:pt>
    <dgm:pt modelId="{CB2F428B-B5A6-44D9-9830-D0DA342CFA9B}" type="pres">
      <dgm:prSet presAssocID="{80AE007E-9F45-4782-8E7E-5C6A9ACF695F}" presName="sibTrans" presStyleLbl="sibTrans2D1" presStyleIdx="8" presStyleCnt="9"/>
      <dgm:spPr/>
      <dgm:t>
        <a:bodyPr/>
        <a:lstStyle/>
        <a:p>
          <a:endParaRPr lang="es-ES"/>
        </a:p>
      </dgm:t>
    </dgm:pt>
    <dgm:pt modelId="{8F79C77E-3A85-45B2-9144-99C7B4A33B71}" type="pres">
      <dgm:prSet presAssocID="{80AE007E-9F45-4782-8E7E-5C6A9ACF695F}" presName="connectorText" presStyleLbl="sibTrans2D1" presStyleIdx="8" presStyleCnt="9"/>
      <dgm:spPr/>
      <dgm:t>
        <a:bodyPr/>
        <a:lstStyle/>
        <a:p>
          <a:endParaRPr lang="es-ES"/>
        </a:p>
      </dgm:t>
    </dgm:pt>
    <dgm:pt modelId="{71916D1B-8E8B-4AF8-ACF7-A1CC5404C61B}" type="pres">
      <dgm:prSet presAssocID="{BE3E17C4-4B45-4A6C-B191-42363B8DA591}" presName="node" presStyleLbl="node1" presStyleIdx="9" presStyleCnt="10">
        <dgm:presLayoutVars>
          <dgm:bulletEnabled val="1"/>
        </dgm:presLayoutVars>
      </dgm:prSet>
      <dgm:spPr/>
      <dgm:t>
        <a:bodyPr/>
        <a:lstStyle/>
        <a:p>
          <a:endParaRPr lang="es-ES"/>
        </a:p>
      </dgm:t>
    </dgm:pt>
  </dgm:ptLst>
  <dgm:cxnLst>
    <dgm:cxn modelId="{567C9FD5-0630-4DEB-9EA9-464C9185AB6B}" type="presOf" srcId="{08C8E86E-5533-418D-8901-64EF11A21AC5}" destId="{BC3CB2FA-B134-4FE7-9D00-13C4EC7789EE}" srcOrd="1" destOrd="0" presId="urn:microsoft.com/office/officeart/2005/8/layout/process5"/>
    <dgm:cxn modelId="{F97272A1-5D2C-48CE-83F7-15ACDBC17CC0}" type="presOf" srcId="{7D489CBD-EB43-48C0-833B-51C74A91F403}" destId="{280E7869-C7E4-4298-9822-8F67410DD8CE}" srcOrd="0" destOrd="0" presId="urn:microsoft.com/office/officeart/2005/8/layout/process5"/>
    <dgm:cxn modelId="{900ACA4B-52D0-478A-AE42-463EFEE9498E}" type="presOf" srcId="{80AE007E-9F45-4782-8E7E-5C6A9ACF695F}" destId="{CB2F428B-B5A6-44D9-9830-D0DA342CFA9B}" srcOrd="0" destOrd="0" presId="urn:microsoft.com/office/officeart/2005/8/layout/process5"/>
    <dgm:cxn modelId="{9300831E-F7D6-4F1D-934D-14BC4C8C6D26}" type="presOf" srcId="{76D2DD65-2D52-43DF-A8E2-046F00BB9B59}" destId="{9157EF96-896B-4685-B636-000D5499BFFC}" srcOrd="0" destOrd="0" presId="urn:microsoft.com/office/officeart/2005/8/layout/process5"/>
    <dgm:cxn modelId="{A510CD76-439F-4F7C-892A-29D6EB54CED7}" type="presOf" srcId="{BE3E17C4-4B45-4A6C-B191-42363B8DA591}" destId="{71916D1B-8E8B-4AF8-ACF7-A1CC5404C61B}" srcOrd="0" destOrd="0" presId="urn:microsoft.com/office/officeart/2005/8/layout/process5"/>
    <dgm:cxn modelId="{B294FEFF-ED3C-466F-A53E-CF08EEE9A901}" type="presOf" srcId="{B66247A7-11D5-45AA-AEAB-98255AF5DDC5}" destId="{6DB60049-B679-4E4E-9925-823940119ACA}" srcOrd="0" destOrd="0" presId="urn:microsoft.com/office/officeart/2005/8/layout/process5"/>
    <dgm:cxn modelId="{79CAB36D-FA3E-4756-80D9-403DE2362B3F}" type="presOf" srcId="{994645D3-F062-4D0E-9338-FBA4130E6426}" destId="{E21FE98A-70C7-46D2-80C8-12014F692E34}" srcOrd="0" destOrd="0" presId="urn:microsoft.com/office/officeart/2005/8/layout/process5"/>
    <dgm:cxn modelId="{818EF000-D8D3-4AE3-BFEB-88E4F1077E33}" srcId="{74B28868-9864-40EF-8669-CC6B0CE9D45A}" destId="{5A591843-31B8-4A5B-A27B-149C2C0BD825}" srcOrd="2" destOrd="0" parTransId="{A2DF9611-A50C-4148-8F99-B2A85C936CDF}" sibTransId="{208AB842-A800-460F-8CD1-2AC4FFCC1928}"/>
    <dgm:cxn modelId="{71991797-224A-4B42-9319-EF1A5EBDA396}" type="presOf" srcId="{08C8E86E-5533-418D-8901-64EF11A21AC5}" destId="{AEB4C5A1-6CEF-403B-A641-8262D7219996}" srcOrd="0" destOrd="0" presId="urn:microsoft.com/office/officeart/2005/8/layout/process5"/>
    <dgm:cxn modelId="{9F2E0B87-8C8B-4605-8A13-17C1EA2BC314}" type="presOf" srcId="{E61A83F2-E330-45B7-90B9-8EBC233CA645}" destId="{3501EC50-E15B-4F04-B354-3AC7A64F5C2E}" srcOrd="1" destOrd="0" presId="urn:microsoft.com/office/officeart/2005/8/layout/process5"/>
    <dgm:cxn modelId="{76F060A0-BC62-4260-968D-6A40E5C1BCF9}" type="presOf" srcId="{48E44105-AE89-4B58-9E7B-BB3B44A09150}" destId="{E3E467B5-4AA7-4E54-B3C5-8CAD6D691004}" srcOrd="1" destOrd="0" presId="urn:microsoft.com/office/officeart/2005/8/layout/process5"/>
    <dgm:cxn modelId="{99D35034-25C4-4463-BFCD-DC596691676B}" type="presOf" srcId="{208AB842-A800-460F-8CD1-2AC4FFCC1928}" destId="{158152B7-AD1A-41D7-83BE-372D32604D69}" srcOrd="0" destOrd="0" presId="urn:microsoft.com/office/officeart/2005/8/layout/process5"/>
    <dgm:cxn modelId="{5C8222D6-0F6B-44CA-80DF-B25592D150F4}" srcId="{74B28868-9864-40EF-8669-CC6B0CE9D45A}" destId="{3267DE80-210C-4498-8A30-42936318D1EC}" srcOrd="3" destOrd="0" parTransId="{0B7CDC03-AEA2-48F2-B4F2-60E783B64E3A}" sibTransId="{77AB46F3-673F-4626-B000-B102953FF3EB}"/>
    <dgm:cxn modelId="{3596CEC4-E3E7-401F-94D8-6656AAAFD615}" type="presOf" srcId="{77AB46F3-673F-4626-B000-B102953FF3EB}" destId="{0BE4BE4B-30FE-4659-B0C8-EC3379736FBF}" srcOrd="1" destOrd="0" presId="urn:microsoft.com/office/officeart/2005/8/layout/process5"/>
    <dgm:cxn modelId="{1D7004A1-58D6-4457-9979-A02C1CBBAA52}" type="presOf" srcId="{7D489CBD-EB43-48C0-833B-51C74A91F403}" destId="{C329FCFD-330D-4683-88DF-D5E6E230D588}" srcOrd="1" destOrd="0" presId="urn:microsoft.com/office/officeart/2005/8/layout/process5"/>
    <dgm:cxn modelId="{F9030398-E67A-4C2D-BFCC-EAD9F83C00F8}" type="presOf" srcId="{74B28868-9864-40EF-8669-CC6B0CE9D45A}" destId="{88F14FA0-1897-4344-8AE2-F3CFA3A34020}" srcOrd="0" destOrd="0" presId="urn:microsoft.com/office/officeart/2005/8/layout/process5"/>
    <dgm:cxn modelId="{8BD6BCA2-0CE0-4583-89D8-E45B43755EDD}" srcId="{74B28868-9864-40EF-8669-CC6B0CE9D45A}" destId="{5C56A2B5-1E71-4A48-855F-58804B82C0C7}" srcOrd="0" destOrd="0" parTransId="{891B4E0E-1B77-4911-A87F-2550E4D75AB1}" sibTransId="{E61A83F2-E330-45B7-90B9-8EBC233CA645}"/>
    <dgm:cxn modelId="{0873EE5D-DB35-445C-A80B-45DAFEB94099}" srcId="{74B28868-9864-40EF-8669-CC6B0CE9D45A}" destId="{1802F6BB-B172-422A-84B0-F500F78B8841}" srcOrd="1" destOrd="0" parTransId="{66E2CCE0-B336-4A26-8C6F-322E0EECCE37}" sibTransId="{08C8E86E-5533-418D-8901-64EF11A21AC5}"/>
    <dgm:cxn modelId="{285FE356-C171-402D-A940-F2279E9EF8CA}" type="presOf" srcId="{48E44105-AE89-4B58-9E7B-BB3B44A09150}" destId="{0D06F740-4AC8-4401-A3DA-E7E3DF7879A1}" srcOrd="0" destOrd="0" presId="urn:microsoft.com/office/officeart/2005/8/layout/process5"/>
    <dgm:cxn modelId="{08035D1D-458C-4065-B9D9-FCE51B9AEAFD}" type="presOf" srcId="{5C56A2B5-1E71-4A48-855F-58804B82C0C7}" destId="{8BC83262-FA3F-4FA1-8350-E02F771C2440}" srcOrd="0" destOrd="0" presId="urn:microsoft.com/office/officeart/2005/8/layout/process5"/>
    <dgm:cxn modelId="{B2D6367B-0E36-42EC-9CC4-6BA326137C0D}" type="presOf" srcId="{994645D3-F062-4D0E-9338-FBA4130E6426}" destId="{E8E49CBA-4AB6-48A9-84D5-77E205F488C5}" srcOrd="1" destOrd="0" presId="urn:microsoft.com/office/officeart/2005/8/layout/process5"/>
    <dgm:cxn modelId="{888EDDC9-A9D3-4350-B0AE-8F0F545E1DC5}" type="presOf" srcId="{E61A83F2-E330-45B7-90B9-8EBC233CA645}" destId="{9513804D-E032-4B8C-9653-5C80DDB4E73D}" srcOrd="0" destOrd="0" presId="urn:microsoft.com/office/officeart/2005/8/layout/process5"/>
    <dgm:cxn modelId="{5B1459A2-CA93-48B9-87BC-CD312EA8350B}" type="presOf" srcId="{1802F6BB-B172-422A-84B0-F500F78B8841}" destId="{BC78A48B-D86C-498F-B2AF-CCB43C79419A}" srcOrd="0" destOrd="0" presId="urn:microsoft.com/office/officeart/2005/8/layout/process5"/>
    <dgm:cxn modelId="{718419E8-5A48-4F89-9786-3C14858260AB}" type="presOf" srcId="{E935C8E4-6FE0-4BF9-8902-9FFFF3A8866D}" destId="{618017CF-F948-4AA9-B50C-D70FFF2B365A}" srcOrd="0" destOrd="0" presId="urn:microsoft.com/office/officeart/2005/8/layout/process5"/>
    <dgm:cxn modelId="{1DBC28AD-DA22-4699-A7F9-BCE992E0FAFF}" type="presOf" srcId="{5A591843-31B8-4A5B-A27B-149C2C0BD825}" destId="{3C5CF3E6-1C6B-426B-A140-E0B86DE67FA5}" srcOrd="0" destOrd="0" presId="urn:microsoft.com/office/officeart/2005/8/layout/process5"/>
    <dgm:cxn modelId="{B2C938BB-1842-4D4B-8D8A-50B1C7013230}" srcId="{74B28868-9864-40EF-8669-CC6B0CE9D45A}" destId="{76D2DD65-2D52-43DF-A8E2-046F00BB9B59}" srcOrd="6" destOrd="0" parTransId="{1010507F-1F20-430B-85E8-61E87EC6ACB5}" sibTransId="{7D489CBD-EB43-48C0-833B-51C74A91F403}"/>
    <dgm:cxn modelId="{E5CF0E91-0647-4EF2-A141-39C270449AF7}" srcId="{74B28868-9864-40EF-8669-CC6B0CE9D45A}" destId="{5A8955FA-4EC2-4568-82FC-8A554CA9BD26}" srcOrd="7" destOrd="0" parTransId="{FB9FA44E-0C37-425C-95BA-9EC01B449E9B}" sibTransId="{E935C8E4-6FE0-4BF9-8902-9FFFF3A8866D}"/>
    <dgm:cxn modelId="{8C224746-F2C4-45DE-965D-BFB99C16B0EE}" type="presOf" srcId="{3267DE80-210C-4498-8A30-42936318D1EC}" destId="{98255F9D-D6BF-475A-91AC-149E02F5D44F}" srcOrd="0" destOrd="0" presId="urn:microsoft.com/office/officeart/2005/8/layout/process5"/>
    <dgm:cxn modelId="{A721077F-FDDB-4713-94F6-AC494AA7E492}" type="presOf" srcId="{5A8955FA-4EC2-4568-82FC-8A554CA9BD26}" destId="{B6E4D9AA-BFCF-468F-88B9-A5746F2D918F}" srcOrd="0" destOrd="0" presId="urn:microsoft.com/office/officeart/2005/8/layout/process5"/>
    <dgm:cxn modelId="{05622D23-B6CC-4C88-989F-2093E7982912}" type="presOf" srcId="{80AE007E-9F45-4782-8E7E-5C6A9ACF695F}" destId="{8F79C77E-3A85-45B2-9144-99C7B4A33B71}" srcOrd="1" destOrd="0" presId="urn:microsoft.com/office/officeart/2005/8/layout/process5"/>
    <dgm:cxn modelId="{AF90BE81-BDA6-4D04-8E4C-5DC1876D3F21}" srcId="{74B28868-9864-40EF-8669-CC6B0CE9D45A}" destId="{43CE9CCD-7A71-44D2-8778-23312043C40D}" srcOrd="8" destOrd="0" parTransId="{ADB00C0C-024A-4D66-8B12-D27B4519A081}" sibTransId="{80AE007E-9F45-4782-8E7E-5C6A9ACF695F}"/>
    <dgm:cxn modelId="{7ADB40DC-6D38-4306-AD0F-485BA63D4A8C}" srcId="{74B28868-9864-40EF-8669-CC6B0CE9D45A}" destId="{BE3E17C4-4B45-4A6C-B191-42363B8DA591}" srcOrd="9" destOrd="0" parTransId="{60EC9DAC-5A96-4FC5-9A8B-7EB4520FA0C4}" sibTransId="{FECE07C6-F15E-496B-A49C-76705C562BD9}"/>
    <dgm:cxn modelId="{898E9064-AF0C-412B-A925-E3B80D24AC8B}" type="presOf" srcId="{77AB46F3-673F-4626-B000-B102953FF3EB}" destId="{2D76B169-BD7D-4A7A-B342-88C29C2A0FED}" srcOrd="0" destOrd="0" presId="urn:microsoft.com/office/officeart/2005/8/layout/process5"/>
    <dgm:cxn modelId="{A50C83B9-3F0F-4039-B94E-17ACD813E033}" srcId="{74B28868-9864-40EF-8669-CC6B0CE9D45A}" destId="{B66247A7-11D5-45AA-AEAB-98255AF5DDC5}" srcOrd="4" destOrd="0" parTransId="{CE418B2A-3E41-4CD6-885E-BCA81F6C34FF}" sibTransId="{994645D3-F062-4D0E-9338-FBA4130E6426}"/>
    <dgm:cxn modelId="{DE442069-D55A-4609-BB6A-4920B647729A}" type="presOf" srcId="{E935C8E4-6FE0-4BF9-8902-9FFFF3A8866D}" destId="{591D014E-D5FD-4F32-AC1D-F69701570CEE}" srcOrd="1" destOrd="0" presId="urn:microsoft.com/office/officeart/2005/8/layout/process5"/>
    <dgm:cxn modelId="{8E06C085-CD7E-4455-BBC1-B153D9FCD52B}" type="presOf" srcId="{E9C07F55-0EEF-479B-9F8C-584BBE2DC637}" destId="{D94ABE27-C5E7-446F-AC93-229416A12BAD}" srcOrd="0" destOrd="0" presId="urn:microsoft.com/office/officeart/2005/8/layout/process5"/>
    <dgm:cxn modelId="{5FBFF776-F30F-418C-9948-3975BFA03F04}" type="presOf" srcId="{43CE9CCD-7A71-44D2-8778-23312043C40D}" destId="{08032FDC-E6ED-4F85-B461-D06ED5443472}" srcOrd="0" destOrd="0" presId="urn:microsoft.com/office/officeart/2005/8/layout/process5"/>
    <dgm:cxn modelId="{626C1CE9-B2F9-438D-8AA8-D2B41746D852}" type="presOf" srcId="{208AB842-A800-460F-8CD1-2AC4FFCC1928}" destId="{C1CD9E56-B82F-4FC7-9F17-72A623E7DE87}" srcOrd="1" destOrd="0" presId="urn:microsoft.com/office/officeart/2005/8/layout/process5"/>
    <dgm:cxn modelId="{4EA841BB-71C5-4FE3-9780-0C500420D696}" srcId="{74B28868-9864-40EF-8669-CC6B0CE9D45A}" destId="{E9C07F55-0EEF-479B-9F8C-584BBE2DC637}" srcOrd="5" destOrd="0" parTransId="{48E27BF4-4C8A-4E22-8B97-09C0D0817F33}" sibTransId="{48E44105-AE89-4B58-9E7B-BB3B44A09150}"/>
    <dgm:cxn modelId="{CF0B860A-AC59-4524-9ED2-12E00E938200}" type="presParOf" srcId="{88F14FA0-1897-4344-8AE2-F3CFA3A34020}" destId="{8BC83262-FA3F-4FA1-8350-E02F771C2440}" srcOrd="0" destOrd="0" presId="urn:microsoft.com/office/officeart/2005/8/layout/process5"/>
    <dgm:cxn modelId="{1A34899F-7921-4A7E-9AFC-F5C11CB318DB}" type="presParOf" srcId="{88F14FA0-1897-4344-8AE2-F3CFA3A34020}" destId="{9513804D-E032-4B8C-9653-5C80DDB4E73D}" srcOrd="1" destOrd="0" presId="urn:microsoft.com/office/officeart/2005/8/layout/process5"/>
    <dgm:cxn modelId="{1AF7D768-162C-44B7-87E0-2CF77D9AFF11}" type="presParOf" srcId="{9513804D-E032-4B8C-9653-5C80DDB4E73D}" destId="{3501EC50-E15B-4F04-B354-3AC7A64F5C2E}" srcOrd="0" destOrd="0" presId="urn:microsoft.com/office/officeart/2005/8/layout/process5"/>
    <dgm:cxn modelId="{6954F876-7EE9-422A-83BF-BBF8E97F42EC}" type="presParOf" srcId="{88F14FA0-1897-4344-8AE2-F3CFA3A34020}" destId="{BC78A48B-D86C-498F-B2AF-CCB43C79419A}" srcOrd="2" destOrd="0" presId="urn:microsoft.com/office/officeart/2005/8/layout/process5"/>
    <dgm:cxn modelId="{C757287A-4BB7-48A3-8DFA-DE591153BC93}" type="presParOf" srcId="{88F14FA0-1897-4344-8AE2-F3CFA3A34020}" destId="{AEB4C5A1-6CEF-403B-A641-8262D7219996}" srcOrd="3" destOrd="0" presId="urn:microsoft.com/office/officeart/2005/8/layout/process5"/>
    <dgm:cxn modelId="{8FF373DD-ED0E-4536-B011-7A79FE95FBFA}" type="presParOf" srcId="{AEB4C5A1-6CEF-403B-A641-8262D7219996}" destId="{BC3CB2FA-B134-4FE7-9D00-13C4EC7789EE}" srcOrd="0" destOrd="0" presId="urn:microsoft.com/office/officeart/2005/8/layout/process5"/>
    <dgm:cxn modelId="{75713279-1DC2-4797-8912-8A2F2AE5248C}" type="presParOf" srcId="{88F14FA0-1897-4344-8AE2-F3CFA3A34020}" destId="{3C5CF3E6-1C6B-426B-A140-E0B86DE67FA5}" srcOrd="4" destOrd="0" presId="urn:microsoft.com/office/officeart/2005/8/layout/process5"/>
    <dgm:cxn modelId="{5876A0C7-F937-448C-9026-D10D9D5A1DF1}" type="presParOf" srcId="{88F14FA0-1897-4344-8AE2-F3CFA3A34020}" destId="{158152B7-AD1A-41D7-83BE-372D32604D69}" srcOrd="5" destOrd="0" presId="urn:microsoft.com/office/officeart/2005/8/layout/process5"/>
    <dgm:cxn modelId="{ADB43FA2-30D3-4E01-8318-FD50C7D7AEDC}" type="presParOf" srcId="{158152B7-AD1A-41D7-83BE-372D32604D69}" destId="{C1CD9E56-B82F-4FC7-9F17-72A623E7DE87}" srcOrd="0" destOrd="0" presId="urn:microsoft.com/office/officeart/2005/8/layout/process5"/>
    <dgm:cxn modelId="{AE7824C0-CF93-4C22-98B3-83F384BBFD89}" type="presParOf" srcId="{88F14FA0-1897-4344-8AE2-F3CFA3A34020}" destId="{98255F9D-D6BF-475A-91AC-149E02F5D44F}" srcOrd="6" destOrd="0" presId="urn:microsoft.com/office/officeart/2005/8/layout/process5"/>
    <dgm:cxn modelId="{80A83F4E-8072-42D2-82E9-A84840132D1A}" type="presParOf" srcId="{88F14FA0-1897-4344-8AE2-F3CFA3A34020}" destId="{2D76B169-BD7D-4A7A-B342-88C29C2A0FED}" srcOrd="7" destOrd="0" presId="urn:microsoft.com/office/officeart/2005/8/layout/process5"/>
    <dgm:cxn modelId="{6851A1CC-C1D7-4142-B55C-6BC5F5582B1F}" type="presParOf" srcId="{2D76B169-BD7D-4A7A-B342-88C29C2A0FED}" destId="{0BE4BE4B-30FE-4659-B0C8-EC3379736FBF}" srcOrd="0" destOrd="0" presId="urn:microsoft.com/office/officeart/2005/8/layout/process5"/>
    <dgm:cxn modelId="{91AA447E-FBD7-4224-A112-D4C8DDB4863B}" type="presParOf" srcId="{88F14FA0-1897-4344-8AE2-F3CFA3A34020}" destId="{6DB60049-B679-4E4E-9925-823940119ACA}" srcOrd="8" destOrd="0" presId="urn:microsoft.com/office/officeart/2005/8/layout/process5"/>
    <dgm:cxn modelId="{4BAA9813-6B46-4E74-B0A9-A6A308D1C72E}" type="presParOf" srcId="{88F14FA0-1897-4344-8AE2-F3CFA3A34020}" destId="{E21FE98A-70C7-46D2-80C8-12014F692E34}" srcOrd="9" destOrd="0" presId="urn:microsoft.com/office/officeart/2005/8/layout/process5"/>
    <dgm:cxn modelId="{C3718DF4-8977-47C0-BABA-202B384CB642}" type="presParOf" srcId="{E21FE98A-70C7-46D2-80C8-12014F692E34}" destId="{E8E49CBA-4AB6-48A9-84D5-77E205F488C5}" srcOrd="0" destOrd="0" presId="urn:microsoft.com/office/officeart/2005/8/layout/process5"/>
    <dgm:cxn modelId="{FBDA4982-9E9F-4A64-BDB9-77F2485977A9}" type="presParOf" srcId="{88F14FA0-1897-4344-8AE2-F3CFA3A34020}" destId="{D94ABE27-C5E7-446F-AC93-229416A12BAD}" srcOrd="10" destOrd="0" presId="urn:microsoft.com/office/officeart/2005/8/layout/process5"/>
    <dgm:cxn modelId="{A54D043F-7FD3-4D5F-A525-D5D400C4BFA8}" type="presParOf" srcId="{88F14FA0-1897-4344-8AE2-F3CFA3A34020}" destId="{0D06F740-4AC8-4401-A3DA-E7E3DF7879A1}" srcOrd="11" destOrd="0" presId="urn:microsoft.com/office/officeart/2005/8/layout/process5"/>
    <dgm:cxn modelId="{0ADB86C9-EA54-4562-A6EB-8653F37B0747}" type="presParOf" srcId="{0D06F740-4AC8-4401-A3DA-E7E3DF7879A1}" destId="{E3E467B5-4AA7-4E54-B3C5-8CAD6D691004}" srcOrd="0" destOrd="0" presId="urn:microsoft.com/office/officeart/2005/8/layout/process5"/>
    <dgm:cxn modelId="{3E0B13CC-B77A-488E-AAFE-CD9CCD1840B9}" type="presParOf" srcId="{88F14FA0-1897-4344-8AE2-F3CFA3A34020}" destId="{9157EF96-896B-4685-B636-000D5499BFFC}" srcOrd="12" destOrd="0" presId="urn:microsoft.com/office/officeart/2005/8/layout/process5"/>
    <dgm:cxn modelId="{62CFB8CD-85CF-4EC4-8CDB-2805C0A08A27}" type="presParOf" srcId="{88F14FA0-1897-4344-8AE2-F3CFA3A34020}" destId="{280E7869-C7E4-4298-9822-8F67410DD8CE}" srcOrd="13" destOrd="0" presId="urn:microsoft.com/office/officeart/2005/8/layout/process5"/>
    <dgm:cxn modelId="{58C849A5-DB0B-4991-A983-32B84774A273}" type="presParOf" srcId="{280E7869-C7E4-4298-9822-8F67410DD8CE}" destId="{C329FCFD-330D-4683-88DF-D5E6E230D588}" srcOrd="0" destOrd="0" presId="urn:microsoft.com/office/officeart/2005/8/layout/process5"/>
    <dgm:cxn modelId="{A5BE519A-A70B-4F68-915A-9E3859DCFBA4}" type="presParOf" srcId="{88F14FA0-1897-4344-8AE2-F3CFA3A34020}" destId="{B6E4D9AA-BFCF-468F-88B9-A5746F2D918F}" srcOrd="14" destOrd="0" presId="urn:microsoft.com/office/officeart/2005/8/layout/process5"/>
    <dgm:cxn modelId="{20E71A2D-2E9E-4B05-8DE0-E6F61025BD03}" type="presParOf" srcId="{88F14FA0-1897-4344-8AE2-F3CFA3A34020}" destId="{618017CF-F948-4AA9-B50C-D70FFF2B365A}" srcOrd="15" destOrd="0" presId="urn:microsoft.com/office/officeart/2005/8/layout/process5"/>
    <dgm:cxn modelId="{E89FB511-EB73-4AFD-AEFF-10A469B09E67}" type="presParOf" srcId="{618017CF-F948-4AA9-B50C-D70FFF2B365A}" destId="{591D014E-D5FD-4F32-AC1D-F69701570CEE}" srcOrd="0" destOrd="0" presId="urn:microsoft.com/office/officeart/2005/8/layout/process5"/>
    <dgm:cxn modelId="{DC83A1E9-9D1D-4D04-9326-1D4A33974594}" type="presParOf" srcId="{88F14FA0-1897-4344-8AE2-F3CFA3A34020}" destId="{08032FDC-E6ED-4F85-B461-D06ED5443472}" srcOrd="16" destOrd="0" presId="urn:microsoft.com/office/officeart/2005/8/layout/process5"/>
    <dgm:cxn modelId="{E84F5FAA-779F-4ACF-B685-24931BA6F917}" type="presParOf" srcId="{88F14FA0-1897-4344-8AE2-F3CFA3A34020}" destId="{CB2F428B-B5A6-44D9-9830-D0DA342CFA9B}" srcOrd="17" destOrd="0" presId="urn:microsoft.com/office/officeart/2005/8/layout/process5"/>
    <dgm:cxn modelId="{B870049F-7F75-44D7-A8A3-288CE5A8E567}" type="presParOf" srcId="{CB2F428B-B5A6-44D9-9830-D0DA342CFA9B}" destId="{8F79C77E-3A85-45B2-9144-99C7B4A33B71}" srcOrd="0" destOrd="0" presId="urn:microsoft.com/office/officeart/2005/8/layout/process5"/>
    <dgm:cxn modelId="{ECC8C046-C6FA-42DF-8813-A7EB3094A900}" type="presParOf" srcId="{88F14FA0-1897-4344-8AE2-F3CFA3A34020}" destId="{71916D1B-8E8B-4AF8-ACF7-A1CC5404C61B}" srcOrd="18" destOrd="0" presId="urn:microsoft.com/office/officeart/2005/8/layout/process5"/>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E3B6F0-8542-4AC1-8865-1955A50E31E6}" type="doc">
      <dgm:prSet loTypeId="urn:microsoft.com/office/officeart/2005/8/layout/radial1" loCatId="relationship" qsTypeId="urn:microsoft.com/office/officeart/2005/8/quickstyle/simple1" qsCatId="simple" csTypeId="urn:microsoft.com/office/officeart/2005/8/colors/accent2_2" csCatId="accent2" phldr="1"/>
      <dgm:spPr/>
      <dgm:t>
        <a:bodyPr/>
        <a:lstStyle/>
        <a:p>
          <a:endParaRPr lang="es-MX"/>
        </a:p>
      </dgm:t>
    </dgm:pt>
    <dgm:pt modelId="{D52D20C5-E3CA-474D-BDFA-23EA96063438}">
      <dgm:prSet phldrT="[Texto]"/>
      <dgm:spPr/>
      <dgm:t>
        <a:bodyPr/>
        <a:lstStyle/>
        <a:p>
          <a:r>
            <a:rPr lang="es-MX" b="1" dirty="0" smtClean="0"/>
            <a:t>Mejorar </a:t>
          </a:r>
          <a:r>
            <a:rPr lang="es-MX" b="1" dirty="0"/>
            <a:t>las condiciones de docencia e investigación</a:t>
          </a:r>
        </a:p>
      </dgm:t>
    </dgm:pt>
    <dgm:pt modelId="{E6AB96B7-FE92-45E7-9337-8774714E2C1F}" type="parTrans" cxnId="{D976ED49-4CB8-4ED3-B4EF-8531706B8A01}">
      <dgm:prSet/>
      <dgm:spPr/>
      <dgm:t>
        <a:bodyPr/>
        <a:lstStyle/>
        <a:p>
          <a:endParaRPr lang="es-MX"/>
        </a:p>
      </dgm:t>
    </dgm:pt>
    <dgm:pt modelId="{A9B4A01A-9657-47FA-98E7-0136340EFB8F}" type="sibTrans" cxnId="{D976ED49-4CB8-4ED3-B4EF-8531706B8A01}">
      <dgm:prSet/>
      <dgm:spPr/>
      <dgm:t>
        <a:bodyPr/>
        <a:lstStyle/>
        <a:p>
          <a:endParaRPr lang="es-MX"/>
        </a:p>
      </dgm:t>
    </dgm:pt>
    <dgm:pt modelId="{1474B0C1-D229-4AAD-92D4-FFC51634EFE6}">
      <dgm:prSet phldrT="[Texto]"/>
      <dgm:spPr/>
      <dgm:t>
        <a:bodyPr/>
        <a:lstStyle/>
        <a:p>
          <a:r>
            <a:rPr lang="es-MX" b="1" dirty="0"/>
            <a:t>Fomento de una formación integral</a:t>
          </a:r>
        </a:p>
      </dgm:t>
    </dgm:pt>
    <dgm:pt modelId="{226C2474-F2DC-4E47-9C72-86B303D44623}" type="parTrans" cxnId="{24F367DC-1E2E-4C1B-9E6A-21DAF3799967}">
      <dgm:prSet/>
      <dgm:spPr/>
      <dgm:t>
        <a:bodyPr/>
        <a:lstStyle/>
        <a:p>
          <a:endParaRPr lang="es-MX"/>
        </a:p>
      </dgm:t>
    </dgm:pt>
    <dgm:pt modelId="{4C9B0AEE-44D0-45A0-A534-6CA6F1AB2A32}" type="sibTrans" cxnId="{24F367DC-1E2E-4C1B-9E6A-21DAF3799967}">
      <dgm:prSet/>
      <dgm:spPr/>
      <dgm:t>
        <a:bodyPr/>
        <a:lstStyle/>
        <a:p>
          <a:endParaRPr lang="es-MX"/>
        </a:p>
      </dgm:t>
    </dgm:pt>
    <dgm:pt modelId="{0B7969FE-5859-4830-B60D-8E8CC7684673}">
      <dgm:prSet phldrT="[Texto]"/>
      <dgm:spPr/>
      <dgm:t>
        <a:bodyPr/>
        <a:lstStyle/>
        <a:p>
          <a:r>
            <a:rPr lang="es-MX" b="1" dirty="0"/>
            <a:t>Acercar la educación a otros sectores</a:t>
          </a:r>
        </a:p>
      </dgm:t>
    </dgm:pt>
    <dgm:pt modelId="{8D7EB250-6042-4A66-AE80-E0BC38928413}" type="parTrans" cxnId="{436666CB-D5DA-4F1D-A736-004707CFF4D6}">
      <dgm:prSet/>
      <dgm:spPr/>
      <dgm:t>
        <a:bodyPr/>
        <a:lstStyle/>
        <a:p>
          <a:endParaRPr lang="es-MX"/>
        </a:p>
      </dgm:t>
    </dgm:pt>
    <dgm:pt modelId="{ED1FD918-8296-40B7-8903-794E28185FA7}" type="sibTrans" cxnId="{436666CB-D5DA-4F1D-A736-004707CFF4D6}">
      <dgm:prSet/>
      <dgm:spPr/>
      <dgm:t>
        <a:bodyPr/>
        <a:lstStyle/>
        <a:p>
          <a:endParaRPr lang="es-MX"/>
        </a:p>
      </dgm:t>
    </dgm:pt>
    <dgm:pt modelId="{0341111D-B9C1-4C48-8752-2FE9EED37167}">
      <dgm:prSet phldrT="[Texto]"/>
      <dgm:spPr/>
      <dgm:t>
        <a:bodyPr/>
        <a:lstStyle/>
        <a:p>
          <a:r>
            <a:rPr lang="es-MX" b="1" dirty="0"/>
            <a:t>Acciones cambio climático</a:t>
          </a:r>
        </a:p>
      </dgm:t>
    </dgm:pt>
    <dgm:pt modelId="{E5E318FD-1632-4E12-9980-999889EE45EF}" type="parTrans" cxnId="{43E35F88-8585-4FAD-9583-DA63886C200B}">
      <dgm:prSet/>
      <dgm:spPr/>
      <dgm:t>
        <a:bodyPr/>
        <a:lstStyle/>
        <a:p>
          <a:endParaRPr lang="es-MX"/>
        </a:p>
      </dgm:t>
    </dgm:pt>
    <dgm:pt modelId="{1CECA536-50E6-4D63-8F5E-A54213AC59C6}" type="sibTrans" cxnId="{43E35F88-8585-4FAD-9583-DA63886C200B}">
      <dgm:prSet/>
      <dgm:spPr/>
      <dgm:t>
        <a:bodyPr/>
        <a:lstStyle/>
        <a:p>
          <a:endParaRPr lang="es-MX"/>
        </a:p>
      </dgm:t>
    </dgm:pt>
    <dgm:pt modelId="{F4009788-1A31-4189-84A2-CFBB64D0300E}">
      <dgm:prSet phldrT="[Texto]"/>
      <dgm:spPr/>
      <dgm:t>
        <a:bodyPr/>
        <a:lstStyle/>
        <a:p>
          <a:r>
            <a:rPr lang="es-MX" b="1" dirty="0"/>
            <a:t>Estrategia Transversal Equidad de Género</a:t>
          </a:r>
        </a:p>
      </dgm:t>
    </dgm:pt>
    <dgm:pt modelId="{39089723-25BB-4805-8C72-FB64F9E32BAF}" type="parTrans" cxnId="{AF014CDE-7C6D-49C5-B855-922ED842ABC8}">
      <dgm:prSet/>
      <dgm:spPr/>
      <dgm:t>
        <a:bodyPr/>
        <a:lstStyle/>
        <a:p>
          <a:endParaRPr lang="es-MX"/>
        </a:p>
      </dgm:t>
    </dgm:pt>
    <dgm:pt modelId="{9A916341-8400-4EA0-A289-FD9E82B8F5F7}" type="sibTrans" cxnId="{AF014CDE-7C6D-49C5-B855-922ED842ABC8}">
      <dgm:prSet/>
      <dgm:spPr/>
      <dgm:t>
        <a:bodyPr/>
        <a:lstStyle/>
        <a:p>
          <a:endParaRPr lang="es-MX"/>
        </a:p>
      </dgm:t>
    </dgm:pt>
    <dgm:pt modelId="{1EC94888-26ED-42D8-9262-C908E46CDA7E}">
      <dgm:prSet phldrT="[Texto]"/>
      <dgm:spPr/>
      <dgm:t>
        <a:bodyPr/>
        <a:lstStyle/>
        <a:p>
          <a:r>
            <a:rPr lang="es-MX" b="1" dirty="0"/>
            <a:t>Promover Cultura de Paz</a:t>
          </a:r>
        </a:p>
      </dgm:t>
    </dgm:pt>
    <dgm:pt modelId="{104EF794-0EE0-4D41-938C-3CB0333C90F6}" type="parTrans" cxnId="{3A8ECD82-A3B4-4362-B1B7-826896EB162F}">
      <dgm:prSet/>
      <dgm:spPr/>
      <dgm:t>
        <a:bodyPr/>
        <a:lstStyle/>
        <a:p>
          <a:endParaRPr lang="es-MX"/>
        </a:p>
      </dgm:t>
    </dgm:pt>
    <dgm:pt modelId="{ED58F03B-FF88-49A0-B1B5-167D7A66AB7D}" type="sibTrans" cxnId="{3A8ECD82-A3B4-4362-B1B7-826896EB162F}">
      <dgm:prSet/>
      <dgm:spPr/>
      <dgm:t>
        <a:bodyPr/>
        <a:lstStyle/>
        <a:p>
          <a:endParaRPr lang="es-MX"/>
        </a:p>
      </dgm:t>
    </dgm:pt>
    <dgm:pt modelId="{155D5FF3-30F5-4DAE-9048-2BFF45142465}">
      <dgm:prSet phldrT="[Texto]" phldr="1"/>
      <dgm:spPr/>
      <dgm:t>
        <a:bodyPr/>
        <a:lstStyle/>
        <a:p>
          <a:endParaRPr lang="es-MX" dirty="0"/>
        </a:p>
      </dgm:t>
    </dgm:pt>
    <dgm:pt modelId="{E8A6FBFC-7CD8-4408-BBF8-9EE3C46C8F30}" type="sibTrans" cxnId="{BA38C5EA-FD3D-4101-AED2-AF30C7A6D09E}">
      <dgm:prSet/>
      <dgm:spPr/>
      <dgm:t>
        <a:bodyPr/>
        <a:lstStyle/>
        <a:p>
          <a:endParaRPr lang="es-MX"/>
        </a:p>
      </dgm:t>
    </dgm:pt>
    <dgm:pt modelId="{7BC72BCA-526A-4B37-B010-618273BCBE54}" type="parTrans" cxnId="{BA38C5EA-FD3D-4101-AED2-AF30C7A6D09E}">
      <dgm:prSet/>
      <dgm:spPr/>
      <dgm:t>
        <a:bodyPr/>
        <a:lstStyle/>
        <a:p>
          <a:endParaRPr lang="es-MX"/>
        </a:p>
      </dgm:t>
    </dgm:pt>
    <dgm:pt modelId="{32D7A42A-394A-4F6E-BFE0-85ABC1DD34DC}" type="pres">
      <dgm:prSet presAssocID="{0BE3B6F0-8542-4AC1-8865-1955A50E31E6}" presName="cycle" presStyleCnt="0">
        <dgm:presLayoutVars>
          <dgm:chMax val="1"/>
          <dgm:dir/>
          <dgm:animLvl val="ctr"/>
          <dgm:resizeHandles val="exact"/>
        </dgm:presLayoutVars>
      </dgm:prSet>
      <dgm:spPr/>
      <dgm:t>
        <a:bodyPr/>
        <a:lstStyle/>
        <a:p>
          <a:endParaRPr lang="es-ES"/>
        </a:p>
      </dgm:t>
    </dgm:pt>
    <dgm:pt modelId="{6D06B178-A0D7-41DC-9403-2FABCD0DFDBE}" type="pres">
      <dgm:prSet presAssocID="{155D5FF3-30F5-4DAE-9048-2BFF45142465}" presName="centerShape" presStyleLbl="node0" presStyleIdx="0" presStyleCnt="1" custLinFactNeighborX="-354" custLinFactNeighborY="-266"/>
      <dgm:spPr/>
      <dgm:t>
        <a:bodyPr/>
        <a:lstStyle/>
        <a:p>
          <a:endParaRPr lang="es-ES"/>
        </a:p>
      </dgm:t>
    </dgm:pt>
    <dgm:pt modelId="{279B0FC4-DD91-46F3-8CE7-1D9C919E3CC3}" type="pres">
      <dgm:prSet presAssocID="{E6AB96B7-FE92-45E7-9337-8774714E2C1F}" presName="Name9" presStyleLbl="parChTrans1D2" presStyleIdx="0" presStyleCnt="6"/>
      <dgm:spPr/>
      <dgm:t>
        <a:bodyPr/>
        <a:lstStyle/>
        <a:p>
          <a:endParaRPr lang="es-ES"/>
        </a:p>
      </dgm:t>
    </dgm:pt>
    <dgm:pt modelId="{7554AB1C-9E21-410E-B1EF-BA4468003FB0}" type="pres">
      <dgm:prSet presAssocID="{E6AB96B7-FE92-45E7-9337-8774714E2C1F}" presName="connTx" presStyleLbl="parChTrans1D2" presStyleIdx="0" presStyleCnt="6"/>
      <dgm:spPr/>
      <dgm:t>
        <a:bodyPr/>
        <a:lstStyle/>
        <a:p>
          <a:endParaRPr lang="es-ES"/>
        </a:p>
      </dgm:t>
    </dgm:pt>
    <dgm:pt modelId="{5A8C6715-B11C-413F-B928-3EEA202900E7}" type="pres">
      <dgm:prSet presAssocID="{D52D20C5-E3CA-474D-BDFA-23EA96063438}" presName="node" presStyleLbl="node1" presStyleIdx="0" presStyleCnt="6">
        <dgm:presLayoutVars>
          <dgm:bulletEnabled val="1"/>
        </dgm:presLayoutVars>
      </dgm:prSet>
      <dgm:spPr/>
      <dgm:t>
        <a:bodyPr/>
        <a:lstStyle/>
        <a:p>
          <a:endParaRPr lang="es-ES"/>
        </a:p>
      </dgm:t>
    </dgm:pt>
    <dgm:pt modelId="{115EEE4D-3B74-43FC-A9BA-F11F9796C9C2}" type="pres">
      <dgm:prSet presAssocID="{226C2474-F2DC-4E47-9C72-86B303D44623}" presName="Name9" presStyleLbl="parChTrans1D2" presStyleIdx="1" presStyleCnt="6"/>
      <dgm:spPr/>
      <dgm:t>
        <a:bodyPr/>
        <a:lstStyle/>
        <a:p>
          <a:endParaRPr lang="es-ES"/>
        </a:p>
      </dgm:t>
    </dgm:pt>
    <dgm:pt modelId="{87DFB1C0-55D7-40C4-944C-8F0F1633B8C8}" type="pres">
      <dgm:prSet presAssocID="{226C2474-F2DC-4E47-9C72-86B303D44623}" presName="connTx" presStyleLbl="parChTrans1D2" presStyleIdx="1" presStyleCnt="6"/>
      <dgm:spPr/>
      <dgm:t>
        <a:bodyPr/>
        <a:lstStyle/>
        <a:p>
          <a:endParaRPr lang="es-ES"/>
        </a:p>
      </dgm:t>
    </dgm:pt>
    <dgm:pt modelId="{C37C0AD4-022A-4004-B16C-107B5435965A}" type="pres">
      <dgm:prSet presAssocID="{1474B0C1-D229-4AAD-92D4-FFC51634EFE6}" presName="node" presStyleLbl="node1" presStyleIdx="1" presStyleCnt="6">
        <dgm:presLayoutVars>
          <dgm:bulletEnabled val="1"/>
        </dgm:presLayoutVars>
      </dgm:prSet>
      <dgm:spPr/>
      <dgm:t>
        <a:bodyPr/>
        <a:lstStyle/>
        <a:p>
          <a:endParaRPr lang="es-ES"/>
        </a:p>
      </dgm:t>
    </dgm:pt>
    <dgm:pt modelId="{E857EADD-388F-4829-A6B9-2C152C4E1BA6}" type="pres">
      <dgm:prSet presAssocID="{39089723-25BB-4805-8C72-FB64F9E32BAF}" presName="Name9" presStyleLbl="parChTrans1D2" presStyleIdx="2" presStyleCnt="6"/>
      <dgm:spPr/>
      <dgm:t>
        <a:bodyPr/>
        <a:lstStyle/>
        <a:p>
          <a:endParaRPr lang="es-ES"/>
        </a:p>
      </dgm:t>
    </dgm:pt>
    <dgm:pt modelId="{F09E1D2B-DDDD-4331-B97A-474E9B76C21D}" type="pres">
      <dgm:prSet presAssocID="{39089723-25BB-4805-8C72-FB64F9E32BAF}" presName="connTx" presStyleLbl="parChTrans1D2" presStyleIdx="2" presStyleCnt="6"/>
      <dgm:spPr/>
      <dgm:t>
        <a:bodyPr/>
        <a:lstStyle/>
        <a:p>
          <a:endParaRPr lang="es-ES"/>
        </a:p>
      </dgm:t>
    </dgm:pt>
    <dgm:pt modelId="{F9A541B9-6FB5-4644-9A75-A8127FF3F7ED}" type="pres">
      <dgm:prSet presAssocID="{F4009788-1A31-4189-84A2-CFBB64D0300E}" presName="node" presStyleLbl="node1" presStyleIdx="2" presStyleCnt="6">
        <dgm:presLayoutVars>
          <dgm:bulletEnabled val="1"/>
        </dgm:presLayoutVars>
      </dgm:prSet>
      <dgm:spPr/>
      <dgm:t>
        <a:bodyPr/>
        <a:lstStyle/>
        <a:p>
          <a:endParaRPr lang="es-ES"/>
        </a:p>
      </dgm:t>
    </dgm:pt>
    <dgm:pt modelId="{2BEFE685-6627-485D-92E0-7EF18694C744}" type="pres">
      <dgm:prSet presAssocID="{104EF794-0EE0-4D41-938C-3CB0333C90F6}" presName="Name9" presStyleLbl="parChTrans1D2" presStyleIdx="3" presStyleCnt="6"/>
      <dgm:spPr/>
      <dgm:t>
        <a:bodyPr/>
        <a:lstStyle/>
        <a:p>
          <a:endParaRPr lang="es-ES"/>
        </a:p>
      </dgm:t>
    </dgm:pt>
    <dgm:pt modelId="{E9F8E6D3-9885-4CB7-B562-D2FC6A4601C2}" type="pres">
      <dgm:prSet presAssocID="{104EF794-0EE0-4D41-938C-3CB0333C90F6}" presName="connTx" presStyleLbl="parChTrans1D2" presStyleIdx="3" presStyleCnt="6"/>
      <dgm:spPr/>
      <dgm:t>
        <a:bodyPr/>
        <a:lstStyle/>
        <a:p>
          <a:endParaRPr lang="es-ES"/>
        </a:p>
      </dgm:t>
    </dgm:pt>
    <dgm:pt modelId="{E075D4F9-7E9E-45C5-B7CC-EA9A5CE44283}" type="pres">
      <dgm:prSet presAssocID="{1EC94888-26ED-42D8-9262-C908E46CDA7E}" presName="node" presStyleLbl="node1" presStyleIdx="3" presStyleCnt="6">
        <dgm:presLayoutVars>
          <dgm:bulletEnabled val="1"/>
        </dgm:presLayoutVars>
      </dgm:prSet>
      <dgm:spPr/>
      <dgm:t>
        <a:bodyPr/>
        <a:lstStyle/>
        <a:p>
          <a:endParaRPr lang="es-ES"/>
        </a:p>
      </dgm:t>
    </dgm:pt>
    <dgm:pt modelId="{35E52C92-1B8B-4279-86ED-75C942F3F58B}" type="pres">
      <dgm:prSet presAssocID="{8D7EB250-6042-4A66-AE80-E0BC38928413}" presName="Name9" presStyleLbl="parChTrans1D2" presStyleIdx="4" presStyleCnt="6"/>
      <dgm:spPr/>
      <dgm:t>
        <a:bodyPr/>
        <a:lstStyle/>
        <a:p>
          <a:endParaRPr lang="es-ES"/>
        </a:p>
      </dgm:t>
    </dgm:pt>
    <dgm:pt modelId="{580B7664-A39B-4BE7-BAC9-3D3AD2290A57}" type="pres">
      <dgm:prSet presAssocID="{8D7EB250-6042-4A66-AE80-E0BC38928413}" presName="connTx" presStyleLbl="parChTrans1D2" presStyleIdx="4" presStyleCnt="6"/>
      <dgm:spPr/>
      <dgm:t>
        <a:bodyPr/>
        <a:lstStyle/>
        <a:p>
          <a:endParaRPr lang="es-ES"/>
        </a:p>
      </dgm:t>
    </dgm:pt>
    <dgm:pt modelId="{A031E455-D40E-438C-9D53-8889F04C4E7E}" type="pres">
      <dgm:prSet presAssocID="{0B7969FE-5859-4830-B60D-8E8CC7684673}" presName="node" presStyleLbl="node1" presStyleIdx="4" presStyleCnt="6">
        <dgm:presLayoutVars>
          <dgm:bulletEnabled val="1"/>
        </dgm:presLayoutVars>
      </dgm:prSet>
      <dgm:spPr/>
      <dgm:t>
        <a:bodyPr/>
        <a:lstStyle/>
        <a:p>
          <a:endParaRPr lang="es-ES"/>
        </a:p>
      </dgm:t>
    </dgm:pt>
    <dgm:pt modelId="{7040533F-6ED3-4EA8-AF93-AB2B3B51F4A0}" type="pres">
      <dgm:prSet presAssocID="{E5E318FD-1632-4E12-9980-999889EE45EF}" presName="Name9" presStyleLbl="parChTrans1D2" presStyleIdx="5" presStyleCnt="6"/>
      <dgm:spPr/>
      <dgm:t>
        <a:bodyPr/>
        <a:lstStyle/>
        <a:p>
          <a:endParaRPr lang="es-ES"/>
        </a:p>
      </dgm:t>
    </dgm:pt>
    <dgm:pt modelId="{22C28398-B4F2-4E8C-AE90-F22E29B9972D}" type="pres">
      <dgm:prSet presAssocID="{E5E318FD-1632-4E12-9980-999889EE45EF}" presName="connTx" presStyleLbl="parChTrans1D2" presStyleIdx="5" presStyleCnt="6"/>
      <dgm:spPr/>
      <dgm:t>
        <a:bodyPr/>
        <a:lstStyle/>
        <a:p>
          <a:endParaRPr lang="es-ES"/>
        </a:p>
      </dgm:t>
    </dgm:pt>
    <dgm:pt modelId="{60F877A3-F8BB-4829-AE1D-CAE452851E30}" type="pres">
      <dgm:prSet presAssocID="{0341111D-B9C1-4C48-8752-2FE9EED37167}" presName="node" presStyleLbl="node1" presStyleIdx="5" presStyleCnt="6">
        <dgm:presLayoutVars>
          <dgm:bulletEnabled val="1"/>
        </dgm:presLayoutVars>
      </dgm:prSet>
      <dgm:spPr/>
      <dgm:t>
        <a:bodyPr/>
        <a:lstStyle/>
        <a:p>
          <a:endParaRPr lang="es-ES"/>
        </a:p>
      </dgm:t>
    </dgm:pt>
  </dgm:ptLst>
  <dgm:cxnLst>
    <dgm:cxn modelId="{AF014CDE-7C6D-49C5-B855-922ED842ABC8}" srcId="{155D5FF3-30F5-4DAE-9048-2BFF45142465}" destId="{F4009788-1A31-4189-84A2-CFBB64D0300E}" srcOrd="2" destOrd="0" parTransId="{39089723-25BB-4805-8C72-FB64F9E32BAF}" sibTransId="{9A916341-8400-4EA0-A289-FD9E82B8F5F7}"/>
    <dgm:cxn modelId="{24F367DC-1E2E-4C1B-9E6A-21DAF3799967}" srcId="{155D5FF3-30F5-4DAE-9048-2BFF45142465}" destId="{1474B0C1-D229-4AAD-92D4-FFC51634EFE6}" srcOrd="1" destOrd="0" parTransId="{226C2474-F2DC-4E47-9C72-86B303D44623}" sibTransId="{4C9B0AEE-44D0-45A0-A534-6CA6F1AB2A32}"/>
    <dgm:cxn modelId="{9EF5EE2D-BA39-460A-80FD-0A75B13AFA12}" type="presOf" srcId="{0BE3B6F0-8542-4AC1-8865-1955A50E31E6}" destId="{32D7A42A-394A-4F6E-BFE0-85ABC1DD34DC}" srcOrd="0" destOrd="0" presId="urn:microsoft.com/office/officeart/2005/8/layout/radial1"/>
    <dgm:cxn modelId="{C480B6F5-9734-4176-9ED8-265990F13B75}" type="presOf" srcId="{8D7EB250-6042-4A66-AE80-E0BC38928413}" destId="{580B7664-A39B-4BE7-BAC9-3D3AD2290A57}" srcOrd="1" destOrd="0" presId="urn:microsoft.com/office/officeart/2005/8/layout/radial1"/>
    <dgm:cxn modelId="{8A4C7711-67A0-4583-A9EB-E2B6669EA632}" type="presOf" srcId="{104EF794-0EE0-4D41-938C-3CB0333C90F6}" destId="{2BEFE685-6627-485D-92E0-7EF18694C744}" srcOrd="0" destOrd="0" presId="urn:microsoft.com/office/officeart/2005/8/layout/radial1"/>
    <dgm:cxn modelId="{B53BD9F9-3508-4D4A-A630-BC3B34E9B49C}" type="presOf" srcId="{F4009788-1A31-4189-84A2-CFBB64D0300E}" destId="{F9A541B9-6FB5-4644-9A75-A8127FF3F7ED}" srcOrd="0" destOrd="0" presId="urn:microsoft.com/office/officeart/2005/8/layout/radial1"/>
    <dgm:cxn modelId="{7E293908-CB4E-4F5D-98F6-9DF0B55F17C2}" type="presOf" srcId="{39089723-25BB-4805-8C72-FB64F9E32BAF}" destId="{E857EADD-388F-4829-A6B9-2C152C4E1BA6}" srcOrd="0" destOrd="0" presId="urn:microsoft.com/office/officeart/2005/8/layout/radial1"/>
    <dgm:cxn modelId="{1E0AC592-938E-48CC-B663-557056545658}" type="presOf" srcId="{D52D20C5-E3CA-474D-BDFA-23EA96063438}" destId="{5A8C6715-B11C-413F-B928-3EEA202900E7}" srcOrd="0" destOrd="0" presId="urn:microsoft.com/office/officeart/2005/8/layout/radial1"/>
    <dgm:cxn modelId="{2707C9F5-CE56-42CD-9764-4DEE4DFBFE92}" type="presOf" srcId="{1474B0C1-D229-4AAD-92D4-FFC51634EFE6}" destId="{C37C0AD4-022A-4004-B16C-107B5435965A}" srcOrd="0" destOrd="0" presId="urn:microsoft.com/office/officeart/2005/8/layout/radial1"/>
    <dgm:cxn modelId="{3A8ECD82-A3B4-4362-B1B7-826896EB162F}" srcId="{155D5FF3-30F5-4DAE-9048-2BFF45142465}" destId="{1EC94888-26ED-42D8-9262-C908E46CDA7E}" srcOrd="3" destOrd="0" parTransId="{104EF794-0EE0-4D41-938C-3CB0333C90F6}" sibTransId="{ED58F03B-FF88-49A0-B1B5-167D7A66AB7D}"/>
    <dgm:cxn modelId="{EF177E3E-54F3-4DC6-83B3-3A2791EB781E}" type="presOf" srcId="{0B7969FE-5859-4830-B60D-8E8CC7684673}" destId="{A031E455-D40E-438C-9D53-8889F04C4E7E}" srcOrd="0" destOrd="0" presId="urn:microsoft.com/office/officeart/2005/8/layout/radial1"/>
    <dgm:cxn modelId="{F572A4E1-E624-43A6-B4C8-B4BE5CA9B3D3}" type="presOf" srcId="{155D5FF3-30F5-4DAE-9048-2BFF45142465}" destId="{6D06B178-A0D7-41DC-9403-2FABCD0DFDBE}" srcOrd="0" destOrd="0" presId="urn:microsoft.com/office/officeart/2005/8/layout/radial1"/>
    <dgm:cxn modelId="{2CD03D3D-1B2A-4EDC-8D52-9E665B54D242}" type="presOf" srcId="{39089723-25BB-4805-8C72-FB64F9E32BAF}" destId="{F09E1D2B-DDDD-4331-B97A-474E9B76C21D}" srcOrd="1" destOrd="0" presId="urn:microsoft.com/office/officeart/2005/8/layout/radial1"/>
    <dgm:cxn modelId="{436666CB-D5DA-4F1D-A736-004707CFF4D6}" srcId="{155D5FF3-30F5-4DAE-9048-2BFF45142465}" destId="{0B7969FE-5859-4830-B60D-8E8CC7684673}" srcOrd="4" destOrd="0" parTransId="{8D7EB250-6042-4A66-AE80-E0BC38928413}" sibTransId="{ED1FD918-8296-40B7-8903-794E28185FA7}"/>
    <dgm:cxn modelId="{CE59F43D-BF9A-40D9-AE6D-8D9287A1B9CB}" type="presOf" srcId="{1EC94888-26ED-42D8-9262-C908E46CDA7E}" destId="{E075D4F9-7E9E-45C5-B7CC-EA9A5CE44283}" srcOrd="0" destOrd="0" presId="urn:microsoft.com/office/officeart/2005/8/layout/radial1"/>
    <dgm:cxn modelId="{0E8F137E-C0EF-46A9-A56E-72AD734FC378}" type="presOf" srcId="{E6AB96B7-FE92-45E7-9337-8774714E2C1F}" destId="{279B0FC4-DD91-46F3-8CE7-1D9C919E3CC3}" srcOrd="0" destOrd="0" presId="urn:microsoft.com/office/officeart/2005/8/layout/radial1"/>
    <dgm:cxn modelId="{43E35F88-8585-4FAD-9583-DA63886C200B}" srcId="{155D5FF3-30F5-4DAE-9048-2BFF45142465}" destId="{0341111D-B9C1-4C48-8752-2FE9EED37167}" srcOrd="5" destOrd="0" parTransId="{E5E318FD-1632-4E12-9980-999889EE45EF}" sibTransId="{1CECA536-50E6-4D63-8F5E-A54213AC59C6}"/>
    <dgm:cxn modelId="{3D2F2029-EEF3-47A6-9932-C052BE53C48D}" type="presOf" srcId="{226C2474-F2DC-4E47-9C72-86B303D44623}" destId="{87DFB1C0-55D7-40C4-944C-8F0F1633B8C8}" srcOrd="1" destOrd="0" presId="urn:microsoft.com/office/officeart/2005/8/layout/radial1"/>
    <dgm:cxn modelId="{55C9F407-1CCB-4978-8883-FC52AB4B879E}" type="presOf" srcId="{E5E318FD-1632-4E12-9980-999889EE45EF}" destId="{7040533F-6ED3-4EA8-AF93-AB2B3B51F4A0}" srcOrd="0" destOrd="0" presId="urn:microsoft.com/office/officeart/2005/8/layout/radial1"/>
    <dgm:cxn modelId="{90054DEC-93A4-47B9-BF24-870188D83E48}" type="presOf" srcId="{104EF794-0EE0-4D41-938C-3CB0333C90F6}" destId="{E9F8E6D3-9885-4CB7-B562-D2FC6A4601C2}" srcOrd="1" destOrd="0" presId="urn:microsoft.com/office/officeart/2005/8/layout/radial1"/>
    <dgm:cxn modelId="{D976ED49-4CB8-4ED3-B4EF-8531706B8A01}" srcId="{155D5FF3-30F5-4DAE-9048-2BFF45142465}" destId="{D52D20C5-E3CA-474D-BDFA-23EA96063438}" srcOrd="0" destOrd="0" parTransId="{E6AB96B7-FE92-45E7-9337-8774714E2C1F}" sibTransId="{A9B4A01A-9657-47FA-98E7-0136340EFB8F}"/>
    <dgm:cxn modelId="{52B032E2-C7D6-43F6-8ED0-3B9D4048CE88}" type="presOf" srcId="{E6AB96B7-FE92-45E7-9337-8774714E2C1F}" destId="{7554AB1C-9E21-410E-B1EF-BA4468003FB0}" srcOrd="1" destOrd="0" presId="urn:microsoft.com/office/officeart/2005/8/layout/radial1"/>
    <dgm:cxn modelId="{4F9C3E11-EA40-4331-9254-20D419DA08C6}" type="presOf" srcId="{0341111D-B9C1-4C48-8752-2FE9EED37167}" destId="{60F877A3-F8BB-4829-AE1D-CAE452851E30}" srcOrd="0" destOrd="0" presId="urn:microsoft.com/office/officeart/2005/8/layout/radial1"/>
    <dgm:cxn modelId="{BA38C5EA-FD3D-4101-AED2-AF30C7A6D09E}" srcId="{0BE3B6F0-8542-4AC1-8865-1955A50E31E6}" destId="{155D5FF3-30F5-4DAE-9048-2BFF45142465}" srcOrd="0" destOrd="0" parTransId="{7BC72BCA-526A-4B37-B010-618273BCBE54}" sibTransId="{E8A6FBFC-7CD8-4408-BBF8-9EE3C46C8F30}"/>
    <dgm:cxn modelId="{990F5F36-ADB6-4590-81B4-DBF56AEBFC61}" type="presOf" srcId="{E5E318FD-1632-4E12-9980-999889EE45EF}" destId="{22C28398-B4F2-4E8C-AE90-F22E29B9972D}" srcOrd="1" destOrd="0" presId="urn:microsoft.com/office/officeart/2005/8/layout/radial1"/>
    <dgm:cxn modelId="{4EC12530-C62B-4127-8934-C3C4C40431A8}" type="presOf" srcId="{226C2474-F2DC-4E47-9C72-86B303D44623}" destId="{115EEE4D-3B74-43FC-A9BA-F11F9796C9C2}" srcOrd="0" destOrd="0" presId="urn:microsoft.com/office/officeart/2005/8/layout/radial1"/>
    <dgm:cxn modelId="{9F661E73-904B-4CED-A7C0-E4806C4A9755}" type="presOf" srcId="{8D7EB250-6042-4A66-AE80-E0BC38928413}" destId="{35E52C92-1B8B-4279-86ED-75C942F3F58B}" srcOrd="0" destOrd="0" presId="urn:microsoft.com/office/officeart/2005/8/layout/radial1"/>
    <dgm:cxn modelId="{9A89A323-FB32-4E7A-A7A7-0301798D986C}" type="presParOf" srcId="{32D7A42A-394A-4F6E-BFE0-85ABC1DD34DC}" destId="{6D06B178-A0D7-41DC-9403-2FABCD0DFDBE}" srcOrd="0" destOrd="0" presId="urn:microsoft.com/office/officeart/2005/8/layout/radial1"/>
    <dgm:cxn modelId="{6C148CAD-DE5D-4F06-B8DA-3B3A53A1E119}" type="presParOf" srcId="{32D7A42A-394A-4F6E-BFE0-85ABC1DD34DC}" destId="{279B0FC4-DD91-46F3-8CE7-1D9C919E3CC3}" srcOrd="1" destOrd="0" presId="urn:microsoft.com/office/officeart/2005/8/layout/radial1"/>
    <dgm:cxn modelId="{44D01630-9795-4BA0-B68E-8F108C262E01}" type="presParOf" srcId="{279B0FC4-DD91-46F3-8CE7-1D9C919E3CC3}" destId="{7554AB1C-9E21-410E-B1EF-BA4468003FB0}" srcOrd="0" destOrd="0" presId="urn:microsoft.com/office/officeart/2005/8/layout/radial1"/>
    <dgm:cxn modelId="{9373CB8A-2E3F-44E7-83D7-1AD6A4BA2CF3}" type="presParOf" srcId="{32D7A42A-394A-4F6E-BFE0-85ABC1DD34DC}" destId="{5A8C6715-B11C-413F-B928-3EEA202900E7}" srcOrd="2" destOrd="0" presId="urn:microsoft.com/office/officeart/2005/8/layout/radial1"/>
    <dgm:cxn modelId="{1FB947B1-15EC-417A-BDC5-25BAFC605F45}" type="presParOf" srcId="{32D7A42A-394A-4F6E-BFE0-85ABC1DD34DC}" destId="{115EEE4D-3B74-43FC-A9BA-F11F9796C9C2}" srcOrd="3" destOrd="0" presId="urn:microsoft.com/office/officeart/2005/8/layout/radial1"/>
    <dgm:cxn modelId="{AED3B26B-CD29-4AB1-A295-7210861C3C58}" type="presParOf" srcId="{115EEE4D-3B74-43FC-A9BA-F11F9796C9C2}" destId="{87DFB1C0-55D7-40C4-944C-8F0F1633B8C8}" srcOrd="0" destOrd="0" presId="urn:microsoft.com/office/officeart/2005/8/layout/radial1"/>
    <dgm:cxn modelId="{CDF690FE-B7A3-407C-A771-31AF75F8B6D5}" type="presParOf" srcId="{32D7A42A-394A-4F6E-BFE0-85ABC1DD34DC}" destId="{C37C0AD4-022A-4004-B16C-107B5435965A}" srcOrd="4" destOrd="0" presId="urn:microsoft.com/office/officeart/2005/8/layout/radial1"/>
    <dgm:cxn modelId="{45CB0763-6E18-48A9-ADA2-CD6070B39336}" type="presParOf" srcId="{32D7A42A-394A-4F6E-BFE0-85ABC1DD34DC}" destId="{E857EADD-388F-4829-A6B9-2C152C4E1BA6}" srcOrd="5" destOrd="0" presId="urn:microsoft.com/office/officeart/2005/8/layout/radial1"/>
    <dgm:cxn modelId="{EA5F8C66-6312-4D67-92EE-094BDBA64339}" type="presParOf" srcId="{E857EADD-388F-4829-A6B9-2C152C4E1BA6}" destId="{F09E1D2B-DDDD-4331-B97A-474E9B76C21D}" srcOrd="0" destOrd="0" presId="urn:microsoft.com/office/officeart/2005/8/layout/radial1"/>
    <dgm:cxn modelId="{76C79AE8-A351-4CB0-9169-F896B6D28B6A}" type="presParOf" srcId="{32D7A42A-394A-4F6E-BFE0-85ABC1DD34DC}" destId="{F9A541B9-6FB5-4644-9A75-A8127FF3F7ED}" srcOrd="6" destOrd="0" presId="urn:microsoft.com/office/officeart/2005/8/layout/radial1"/>
    <dgm:cxn modelId="{6BF15382-E194-4411-BA08-D3CD79A880D1}" type="presParOf" srcId="{32D7A42A-394A-4F6E-BFE0-85ABC1DD34DC}" destId="{2BEFE685-6627-485D-92E0-7EF18694C744}" srcOrd="7" destOrd="0" presId="urn:microsoft.com/office/officeart/2005/8/layout/radial1"/>
    <dgm:cxn modelId="{09C0FB00-8D02-4D8F-ABFF-B1D0B6E3F67A}" type="presParOf" srcId="{2BEFE685-6627-485D-92E0-7EF18694C744}" destId="{E9F8E6D3-9885-4CB7-B562-D2FC6A4601C2}" srcOrd="0" destOrd="0" presId="urn:microsoft.com/office/officeart/2005/8/layout/radial1"/>
    <dgm:cxn modelId="{D9DFE5E5-CB20-4337-A486-47A1EFB08CE4}" type="presParOf" srcId="{32D7A42A-394A-4F6E-BFE0-85ABC1DD34DC}" destId="{E075D4F9-7E9E-45C5-B7CC-EA9A5CE44283}" srcOrd="8" destOrd="0" presId="urn:microsoft.com/office/officeart/2005/8/layout/radial1"/>
    <dgm:cxn modelId="{BD325BF7-D5B8-4A8E-86E5-C5C128CB5629}" type="presParOf" srcId="{32D7A42A-394A-4F6E-BFE0-85ABC1DD34DC}" destId="{35E52C92-1B8B-4279-86ED-75C942F3F58B}" srcOrd="9" destOrd="0" presId="urn:microsoft.com/office/officeart/2005/8/layout/radial1"/>
    <dgm:cxn modelId="{91C67D4D-20D6-4FA2-9A7B-EFEC7D2983BC}" type="presParOf" srcId="{35E52C92-1B8B-4279-86ED-75C942F3F58B}" destId="{580B7664-A39B-4BE7-BAC9-3D3AD2290A57}" srcOrd="0" destOrd="0" presId="urn:microsoft.com/office/officeart/2005/8/layout/radial1"/>
    <dgm:cxn modelId="{19151749-F0B7-4C20-8E1D-E2BA5EBD273B}" type="presParOf" srcId="{32D7A42A-394A-4F6E-BFE0-85ABC1DD34DC}" destId="{A031E455-D40E-438C-9D53-8889F04C4E7E}" srcOrd="10" destOrd="0" presId="urn:microsoft.com/office/officeart/2005/8/layout/radial1"/>
    <dgm:cxn modelId="{A40913FE-2385-432F-A8AE-F87058FD7E93}" type="presParOf" srcId="{32D7A42A-394A-4F6E-BFE0-85ABC1DD34DC}" destId="{7040533F-6ED3-4EA8-AF93-AB2B3B51F4A0}" srcOrd="11" destOrd="0" presId="urn:microsoft.com/office/officeart/2005/8/layout/radial1"/>
    <dgm:cxn modelId="{3D57C191-A499-47E1-AE27-D5DB00A2D3B4}" type="presParOf" srcId="{7040533F-6ED3-4EA8-AF93-AB2B3B51F4A0}" destId="{22C28398-B4F2-4E8C-AE90-F22E29B9972D}" srcOrd="0" destOrd="0" presId="urn:microsoft.com/office/officeart/2005/8/layout/radial1"/>
    <dgm:cxn modelId="{83609755-88E7-4E4D-9391-C923F30E190A}" type="presParOf" srcId="{32D7A42A-394A-4F6E-BFE0-85ABC1DD34DC}" destId="{60F877A3-F8BB-4829-AE1D-CAE452851E30}"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6AFE92-4986-4217-902E-CEC585502956}"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MX"/>
        </a:p>
      </dgm:t>
    </dgm:pt>
    <dgm:pt modelId="{CCA638C1-F909-4368-A0F9-048FFDA3C109}">
      <dgm:prSet phldrT="[Texto]" custT="1"/>
      <dgm:spPr/>
      <dgm:t>
        <a:bodyPr/>
        <a:lstStyle/>
        <a:p>
          <a:r>
            <a:rPr lang="es-MX" sz="1000" b="1" dirty="0"/>
            <a:t>Compromiso</a:t>
          </a:r>
          <a:r>
            <a:rPr lang="es-MX" sz="1100" b="1" dirty="0"/>
            <a:t> y voluntad política</a:t>
          </a:r>
        </a:p>
      </dgm:t>
    </dgm:pt>
    <dgm:pt modelId="{2511F521-16C8-44B0-B051-397235E71787}" type="parTrans" cxnId="{C19E3382-E675-4F66-B96E-747725C6C375}">
      <dgm:prSet/>
      <dgm:spPr/>
      <dgm:t>
        <a:bodyPr/>
        <a:lstStyle/>
        <a:p>
          <a:endParaRPr lang="es-MX"/>
        </a:p>
      </dgm:t>
    </dgm:pt>
    <dgm:pt modelId="{E2076CC0-25C2-46BB-9606-C51A209A57F4}" type="sibTrans" cxnId="{C19E3382-E675-4F66-B96E-747725C6C375}">
      <dgm:prSet/>
      <dgm:spPr>
        <a:solidFill>
          <a:schemeClr val="accent6">
            <a:lumMod val="60000"/>
            <a:lumOff val="40000"/>
          </a:schemeClr>
        </a:solidFill>
      </dgm:spPr>
      <dgm:t>
        <a:bodyPr/>
        <a:lstStyle/>
        <a:p>
          <a:endParaRPr lang="es-MX"/>
        </a:p>
      </dgm:t>
    </dgm:pt>
    <dgm:pt modelId="{ED7BDB6F-1B49-4673-85F0-C8134CACD7C1}">
      <dgm:prSet phldrT="[Texto]" custT="1"/>
      <dgm:spPr/>
      <dgm:t>
        <a:bodyPr/>
        <a:lstStyle/>
        <a:p>
          <a:r>
            <a:rPr lang="es-MX" sz="950" b="1" dirty="0"/>
            <a:t>Formación y sensibilización en género y presupuestos</a:t>
          </a:r>
        </a:p>
      </dgm:t>
    </dgm:pt>
    <dgm:pt modelId="{D0CAE3DB-37EE-4437-B782-258BF8A50D63}" type="parTrans" cxnId="{13E7D748-4D37-4931-891C-C4C3F4B445D9}">
      <dgm:prSet/>
      <dgm:spPr/>
      <dgm:t>
        <a:bodyPr/>
        <a:lstStyle/>
        <a:p>
          <a:endParaRPr lang="es-MX"/>
        </a:p>
      </dgm:t>
    </dgm:pt>
    <dgm:pt modelId="{D427AF04-330B-4F16-BAFD-F438D2DB2F93}" type="sibTrans" cxnId="{13E7D748-4D37-4931-891C-C4C3F4B445D9}">
      <dgm:prSet/>
      <dgm:spPr>
        <a:solidFill>
          <a:schemeClr val="accent6">
            <a:lumMod val="60000"/>
            <a:lumOff val="40000"/>
          </a:schemeClr>
        </a:solidFill>
      </dgm:spPr>
      <dgm:t>
        <a:bodyPr/>
        <a:lstStyle/>
        <a:p>
          <a:endParaRPr lang="es-MX"/>
        </a:p>
      </dgm:t>
    </dgm:pt>
    <dgm:pt modelId="{6B14FDDE-0865-4EDA-940A-031AB772E062}">
      <dgm:prSet phldrT="[Texto]" custT="1"/>
      <dgm:spPr/>
      <dgm:t>
        <a:bodyPr/>
        <a:lstStyle/>
        <a:p>
          <a:pPr algn="r"/>
          <a:r>
            <a:rPr lang="es-MX" sz="1200" b="1" dirty="0"/>
            <a:t>Elaborar y poner en marcha las propuestas de cambio necesarias para integrar la perspectiva de género de </a:t>
          </a:r>
          <a:r>
            <a:rPr lang="es-MX" sz="1200" b="1" dirty="0" smtClean="0"/>
            <a:t>centro</a:t>
          </a:r>
          <a:endParaRPr lang="es-MX" sz="1200" b="1" dirty="0"/>
        </a:p>
      </dgm:t>
    </dgm:pt>
    <dgm:pt modelId="{CE456973-ACEB-40F4-A6AD-4C799B2966B3}" type="parTrans" cxnId="{214DB087-3D80-4407-886F-3C137F811E34}">
      <dgm:prSet/>
      <dgm:spPr/>
      <dgm:t>
        <a:bodyPr/>
        <a:lstStyle/>
        <a:p>
          <a:endParaRPr lang="es-MX"/>
        </a:p>
      </dgm:t>
    </dgm:pt>
    <dgm:pt modelId="{40EE60D0-CB6D-4E41-B90F-E7E2CC829AE6}" type="sibTrans" cxnId="{214DB087-3D80-4407-886F-3C137F811E34}">
      <dgm:prSet/>
      <dgm:spPr/>
      <dgm:t>
        <a:bodyPr/>
        <a:lstStyle/>
        <a:p>
          <a:endParaRPr lang="es-MX"/>
        </a:p>
      </dgm:t>
    </dgm:pt>
    <dgm:pt modelId="{6D87FDD1-F5D8-4E80-970D-CEEA92A39770}">
      <dgm:prSet phldrT="[Texto]" custT="1"/>
      <dgm:spPr/>
      <dgm:t>
        <a:bodyPr/>
        <a:lstStyle/>
        <a:p>
          <a:r>
            <a:rPr lang="es-MX" sz="950" b="1" dirty="0"/>
            <a:t>Desagregación estadística por género</a:t>
          </a:r>
        </a:p>
      </dgm:t>
    </dgm:pt>
    <dgm:pt modelId="{6F0B134F-99BE-46F0-8146-3B29EABB8462}" type="parTrans" cxnId="{F07231D0-5488-46E7-B6DB-D2F269974F89}">
      <dgm:prSet/>
      <dgm:spPr/>
      <dgm:t>
        <a:bodyPr/>
        <a:lstStyle/>
        <a:p>
          <a:endParaRPr lang="es-MX"/>
        </a:p>
      </dgm:t>
    </dgm:pt>
    <dgm:pt modelId="{5C17AD7F-0995-425C-A01A-274F771451BC}" type="sibTrans" cxnId="{F07231D0-5488-46E7-B6DB-D2F269974F89}">
      <dgm:prSet/>
      <dgm:spPr>
        <a:solidFill>
          <a:schemeClr val="accent6">
            <a:lumMod val="60000"/>
            <a:lumOff val="40000"/>
          </a:schemeClr>
        </a:solidFill>
      </dgm:spPr>
      <dgm:t>
        <a:bodyPr/>
        <a:lstStyle/>
        <a:p>
          <a:endParaRPr lang="es-MX"/>
        </a:p>
      </dgm:t>
    </dgm:pt>
    <dgm:pt modelId="{98BD2121-BE93-4842-9FEE-79BC41781EC3}">
      <dgm:prSet phldrT="[Texto]" custT="1"/>
      <dgm:spPr/>
      <dgm:t>
        <a:bodyPr/>
        <a:lstStyle/>
        <a:p>
          <a:pPr algn="r"/>
          <a:r>
            <a:rPr lang="es-MX" sz="1200" b="1" dirty="0"/>
            <a:t>Coordinará, asesorará, tomará decisiones e impulsará la estrategia a lo largo de todo el proceso</a:t>
          </a:r>
        </a:p>
      </dgm:t>
    </dgm:pt>
    <dgm:pt modelId="{D791DD20-B743-4DDA-835A-F469FDB2AAD9}" type="parTrans" cxnId="{997B1BD8-55AE-4FF2-941E-FD3344BD68E6}">
      <dgm:prSet/>
      <dgm:spPr/>
      <dgm:t>
        <a:bodyPr/>
        <a:lstStyle/>
        <a:p>
          <a:endParaRPr lang="es-MX"/>
        </a:p>
      </dgm:t>
    </dgm:pt>
    <dgm:pt modelId="{81EFE6CF-B193-48B8-B53A-9E4ACF818D0D}" type="sibTrans" cxnId="{997B1BD8-55AE-4FF2-941E-FD3344BD68E6}">
      <dgm:prSet/>
      <dgm:spPr/>
      <dgm:t>
        <a:bodyPr/>
        <a:lstStyle/>
        <a:p>
          <a:endParaRPr lang="es-MX"/>
        </a:p>
      </dgm:t>
    </dgm:pt>
    <dgm:pt modelId="{B3B6C810-4928-43A2-A051-D7E90DA0BA99}">
      <dgm:prSet custT="1"/>
      <dgm:spPr/>
      <dgm:t>
        <a:bodyPr/>
        <a:lstStyle/>
        <a:p>
          <a:r>
            <a:rPr lang="es-MX" sz="950" b="1" dirty="0"/>
            <a:t>Estructuras para implementar el proceso</a:t>
          </a:r>
        </a:p>
      </dgm:t>
    </dgm:pt>
    <dgm:pt modelId="{3DB4CB42-340E-42D1-B5F2-E7A10570C798}" type="parTrans" cxnId="{A146D370-90A3-4EEA-8CAB-F5CBCFD6B0F0}">
      <dgm:prSet/>
      <dgm:spPr/>
      <dgm:t>
        <a:bodyPr/>
        <a:lstStyle/>
        <a:p>
          <a:endParaRPr lang="es-MX"/>
        </a:p>
      </dgm:t>
    </dgm:pt>
    <dgm:pt modelId="{7D172BA3-1BEF-4791-ADD9-FDE77A0E516F}" type="sibTrans" cxnId="{A146D370-90A3-4EEA-8CAB-F5CBCFD6B0F0}">
      <dgm:prSet/>
      <dgm:spPr>
        <a:solidFill>
          <a:schemeClr val="accent6">
            <a:lumMod val="60000"/>
            <a:lumOff val="40000"/>
          </a:schemeClr>
        </a:solidFill>
      </dgm:spPr>
      <dgm:t>
        <a:bodyPr/>
        <a:lstStyle/>
        <a:p>
          <a:endParaRPr lang="es-MX"/>
        </a:p>
      </dgm:t>
    </dgm:pt>
    <dgm:pt modelId="{3A1FD26D-E1DF-432B-9C49-8190063E6BCE}">
      <dgm:prSet custT="1"/>
      <dgm:spPr/>
      <dgm:t>
        <a:bodyPr/>
        <a:lstStyle/>
        <a:p>
          <a:r>
            <a:rPr lang="es-MX" sz="1100" b="1" dirty="0"/>
            <a:t>Informes Anuales de Impacto de Género</a:t>
          </a:r>
        </a:p>
      </dgm:t>
    </dgm:pt>
    <dgm:pt modelId="{BAB3C9E1-9280-41F0-AF3D-A71DC33AD59D}" type="parTrans" cxnId="{BCC1779A-543A-4AF4-B5CD-81FA13D9DA7B}">
      <dgm:prSet/>
      <dgm:spPr/>
      <dgm:t>
        <a:bodyPr/>
        <a:lstStyle/>
        <a:p>
          <a:endParaRPr lang="es-MX"/>
        </a:p>
      </dgm:t>
    </dgm:pt>
    <dgm:pt modelId="{FDD1488A-CD14-48CD-8F2D-42DC7974DFFA}" type="sibTrans" cxnId="{BCC1779A-543A-4AF4-B5CD-81FA13D9DA7B}">
      <dgm:prSet/>
      <dgm:spPr>
        <a:solidFill>
          <a:schemeClr val="accent6">
            <a:lumMod val="60000"/>
            <a:lumOff val="40000"/>
          </a:schemeClr>
        </a:solidFill>
      </dgm:spPr>
      <dgm:t>
        <a:bodyPr/>
        <a:lstStyle/>
        <a:p>
          <a:endParaRPr lang="es-MX"/>
        </a:p>
      </dgm:t>
    </dgm:pt>
    <dgm:pt modelId="{4BD75729-ED0F-42B9-9E3C-9F79436B510E}" type="pres">
      <dgm:prSet presAssocID="{466AFE92-4986-4217-902E-CEC585502956}" presName="Name0" presStyleCnt="0">
        <dgm:presLayoutVars>
          <dgm:chMax/>
          <dgm:chPref/>
          <dgm:dir/>
          <dgm:animLvl val="lvl"/>
        </dgm:presLayoutVars>
      </dgm:prSet>
      <dgm:spPr/>
      <dgm:t>
        <a:bodyPr/>
        <a:lstStyle/>
        <a:p>
          <a:endParaRPr lang="es-ES"/>
        </a:p>
      </dgm:t>
    </dgm:pt>
    <dgm:pt modelId="{91030532-E951-4E46-99FC-33BAFAB4645D}" type="pres">
      <dgm:prSet presAssocID="{CCA638C1-F909-4368-A0F9-048FFDA3C109}" presName="composite" presStyleCnt="0"/>
      <dgm:spPr/>
    </dgm:pt>
    <dgm:pt modelId="{E54D04C8-338B-492C-8853-FF6F768E1794}" type="pres">
      <dgm:prSet presAssocID="{CCA638C1-F909-4368-A0F9-048FFDA3C109}" presName="Parent1" presStyleLbl="node1" presStyleIdx="0" presStyleCnt="10">
        <dgm:presLayoutVars>
          <dgm:chMax val="1"/>
          <dgm:chPref val="1"/>
          <dgm:bulletEnabled val="1"/>
        </dgm:presLayoutVars>
      </dgm:prSet>
      <dgm:spPr/>
      <dgm:t>
        <a:bodyPr/>
        <a:lstStyle/>
        <a:p>
          <a:endParaRPr lang="es-ES"/>
        </a:p>
      </dgm:t>
    </dgm:pt>
    <dgm:pt modelId="{F0451C8A-456C-4E16-988B-1A0C62A57080}" type="pres">
      <dgm:prSet presAssocID="{CCA638C1-F909-4368-A0F9-048FFDA3C109}" presName="Childtext1" presStyleLbl="revTx" presStyleIdx="0" presStyleCnt="5">
        <dgm:presLayoutVars>
          <dgm:chMax val="0"/>
          <dgm:chPref val="0"/>
          <dgm:bulletEnabled val="1"/>
        </dgm:presLayoutVars>
      </dgm:prSet>
      <dgm:spPr/>
    </dgm:pt>
    <dgm:pt modelId="{2095A793-7F3B-4D7D-97A1-4DBF2E76D719}" type="pres">
      <dgm:prSet presAssocID="{CCA638C1-F909-4368-A0F9-048FFDA3C109}" presName="BalanceSpacing" presStyleCnt="0"/>
      <dgm:spPr/>
    </dgm:pt>
    <dgm:pt modelId="{704E643B-8DDF-4086-A531-394DA95468EE}" type="pres">
      <dgm:prSet presAssocID="{CCA638C1-F909-4368-A0F9-048FFDA3C109}" presName="BalanceSpacing1" presStyleCnt="0"/>
      <dgm:spPr/>
    </dgm:pt>
    <dgm:pt modelId="{66AA1EBE-3A86-4C88-AA86-BDF57DF18280}" type="pres">
      <dgm:prSet presAssocID="{E2076CC0-25C2-46BB-9606-C51A209A57F4}" presName="Accent1Text" presStyleLbl="node1" presStyleIdx="1" presStyleCnt="10"/>
      <dgm:spPr/>
      <dgm:t>
        <a:bodyPr/>
        <a:lstStyle/>
        <a:p>
          <a:endParaRPr lang="es-ES"/>
        </a:p>
      </dgm:t>
    </dgm:pt>
    <dgm:pt modelId="{BC46DBF3-13C0-48FA-AB8C-79FFFF25C4E0}" type="pres">
      <dgm:prSet presAssocID="{E2076CC0-25C2-46BB-9606-C51A209A57F4}" presName="spaceBetweenRectangles" presStyleCnt="0"/>
      <dgm:spPr/>
    </dgm:pt>
    <dgm:pt modelId="{945B82FE-4DAF-4DA1-8722-43A67013A4C5}" type="pres">
      <dgm:prSet presAssocID="{ED7BDB6F-1B49-4673-85F0-C8134CACD7C1}" presName="composite" presStyleCnt="0"/>
      <dgm:spPr/>
    </dgm:pt>
    <dgm:pt modelId="{134E07DA-A878-4891-BACA-070224BD01B8}" type="pres">
      <dgm:prSet presAssocID="{ED7BDB6F-1B49-4673-85F0-C8134CACD7C1}" presName="Parent1" presStyleLbl="node1" presStyleIdx="2" presStyleCnt="10">
        <dgm:presLayoutVars>
          <dgm:chMax val="1"/>
          <dgm:chPref val="1"/>
          <dgm:bulletEnabled val="1"/>
        </dgm:presLayoutVars>
      </dgm:prSet>
      <dgm:spPr/>
      <dgm:t>
        <a:bodyPr/>
        <a:lstStyle/>
        <a:p>
          <a:endParaRPr lang="es-ES"/>
        </a:p>
      </dgm:t>
    </dgm:pt>
    <dgm:pt modelId="{F1823443-851D-41A8-91B8-9536068281D6}" type="pres">
      <dgm:prSet presAssocID="{ED7BDB6F-1B49-4673-85F0-C8134CACD7C1}" presName="Childtext1" presStyleLbl="revTx" presStyleIdx="1" presStyleCnt="5" custScaleX="100845" custLinFactY="183886" custLinFactNeighborX="-54299" custLinFactNeighborY="200000">
        <dgm:presLayoutVars>
          <dgm:chMax val="0"/>
          <dgm:chPref val="0"/>
          <dgm:bulletEnabled val="1"/>
        </dgm:presLayoutVars>
      </dgm:prSet>
      <dgm:spPr/>
      <dgm:t>
        <a:bodyPr/>
        <a:lstStyle/>
        <a:p>
          <a:endParaRPr lang="es-ES"/>
        </a:p>
      </dgm:t>
    </dgm:pt>
    <dgm:pt modelId="{43E3548D-E960-4E19-9084-163705672B8E}" type="pres">
      <dgm:prSet presAssocID="{ED7BDB6F-1B49-4673-85F0-C8134CACD7C1}" presName="BalanceSpacing" presStyleCnt="0"/>
      <dgm:spPr/>
    </dgm:pt>
    <dgm:pt modelId="{B6D6FE7F-B93C-4CCD-96B4-44D0AC79446A}" type="pres">
      <dgm:prSet presAssocID="{ED7BDB6F-1B49-4673-85F0-C8134CACD7C1}" presName="BalanceSpacing1" presStyleCnt="0"/>
      <dgm:spPr/>
    </dgm:pt>
    <dgm:pt modelId="{B684DD52-23C4-47EE-9ABD-3E5459F1D8F7}" type="pres">
      <dgm:prSet presAssocID="{D427AF04-330B-4F16-BAFD-F438D2DB2F93}" presName="Accent1Text" presStyleLbl="node1" presStyleIdx="3" presStyleCnt="10"/>
      <dgm:spPr/>
      <dgm:t>
        <a:bodyPr/>
        <a:lstStyle/>
        <a:p>
          <a:endParaRPr lang="es-ES"/>
        </a:p>
      </dgm:t>
    </dgm:pt>
    <dgm:pt modelId="{86F07E42-4451-494A-A99B-EBC6A92B5DFF}" type="pres">
      <dgm:prSet presAssocID="{D427AF04-330B-4F16-BAFD-F438D2DB2F93}" presName="spaceBetweenRectangles" presStyleCnt="0"/>
      <dgm:spPr/>
    </dgm:pt>
    <dgm:pt modelId="{5C59A468-3D88-4340-BF97-2D39821C05E1}" type="pres">
      <dgm:prSet presAssocID="{6D87FDD1-F5D8-4E80-970D-CEEA92A39770}" presName="composite" presStyleCnt="0"/>
      <dgm:spPr/>
    </dgm:pt>
    <dgm:pt modelId="{902E0139-413D-4307-8510-2C8BFD4087E4}" type="pres">
      <dgm:prSet presAssocID="{6D87FDD1-F5D8-4E80-970D-CEEA92A39770}" presName="Parent1" presStyleLbl="node1" presStyleIdx="4" presStyleCnt="10">
        <dgm:presLayoutVars>
          <dgm:chMax val="1"/>
          <dgm:chPref val="1"/>
          <dgm:bulletEnabled val="1"/>
        </dgm:presLayoutVars>
      </dgm:prSet>
      <dgm:spPr/>
      <dgm:t>
        <a:bodyPr/>
        <a:lstStyle/>
        <a:p>
          <a:endParaRPr lang="es-ES"/>
        </a:p>
      </dgm:t>
    </dgm:pt>
    <dgm:pt modelId="{7574C52C-6D71-4C19-9B26-C134647D2DBB}" type="pres">
      <dgm:prSet presAssocID="{6D87FDD1-F5D8-4E80-970D-CEEA92A39770}" presName="Childtext1" presStyleLbl="revTx" presStyleIdx="2" presStyleCnt="5" custScaleX="101942" custScaleY="123499" custLinFactX="-100000" custLinFactNeighborX="-179574" custLinFactNeighborY="59161">
        <dgm:presLayoutVars>
          <dgm:chMax val="0"/>
          <dgm:chPref val="0"/>
          <dgm:bulletEnabled val="1"/>
        </dgm:presLayoutVars>
      </dgm:prSet>
      <dgm:spPr/>
      <dgm:t>
        <a:bodyPr/>
        <a:lstStyle/>
        <a:p>
          <a:endParaRPr lang="es-ES"/>
        </a:p>
      </dgm:t>
    </dgm:pt>
    <dgm:pt modelId="{C0ED9A4D-CCB5-4F2E-A1DA-A5B74813C549}" type="pres">
      <dgm:prSet presAssocID="{6D87FDD1-F5D8-4E80-970D-CEEA92A39770}" presName="BalanceSpacing" presStyleCnt="0"/>
      <dgm:spPr/>
    </dgm:pt>
    <dgm:pt modelId="{49A27696-DD7F-46C7-A8EB-81EAD3A5D830}" type="pres">
      <dgm:prSet presAssocID="{6D87FDD1-F5D8-4E80-970D-CEEA92A39770}" presName="BalanceSpacing1" presStyleCnt="0"/>
      <dgm:spPr/>
    </dgm:pt>
    <dgm:pt modelId="{A2E19770-D729-4A1C-9CA6-135E9EE00957}" type="pres">
      <dgm:prSet presAssocID="{5C17AD7F-0995-425C-A01A-274F771451BC}" presName="Accent1Text" presStyleLbl="node1" presStyleIdx="5" presStyleCnt="10"/>
      <dgm:spPr/>
      <dgm:t>
        <a:bodyPr/>
        <a:lstStyle/>
        <a:p>
          <a:endParaRPr lang="es-ES"/>
        </a:p>
      </dgm:t>
    </dgm:pt>
    <dgm:pt modelId="{E7A60833-9481-4721-88AF-70A5ED70B2F2}" type="pres">
      <dgm:prSet presAssocID="{5C17AD7F-0995-425C-A01A-274F771451BC}" presName="spaceBetweenRectangles" presStyleCnt="0"/>
      <dgm:spPr/>
    </dgm:pt>
    <dgm:pt modelId="{3EEA4E0D-0FDC-4726-9D06-1E70748E5F50}" type="pres">
      <dgm:prSet presAssocID="{B3B6C810-4928-43A2-A051-D7E90DA0BA99}" presName="composite" presStyleCnt="0"/>
      <dgm:spPr/>
    </dgm:pt>
    <dgm:pt modelId="{10AC9254-40F4-4D69-8CFB-AECB8083343E}" type="pres">
      <dgm:prSet presAssocID="{B3B6C810-4928-43A2-A051-D7E90DA0BA99}" presName="Parent1" presStyleLbl="node1" presStyleIdx="6" presStyleCnt="10">
        <dgm:presLayoutVars>
          <dgm:chMax val="1"/>
          <dgm:chPref val="1"/>
          <dgm:bulletEnabled val="1"/>
        </dgm:presLayoutVars>
      </dgm:prSet>
      <dgm:spPr/>
      <dgm:t>
        <a:bodyPr/>
        <a:lstStyle/>
        <a:p>
          <a:endParaRPr lang="es-ES"/>
        </a:p>
      </dgm:t>
    </dgm:pt>
    <dgm:pt modelId="{2AF8AC59-671C-40CE-BE6F-CE5A7F3F31A1}" type="pres">
      <dgm:prSet presAssocID="{B3B6C810-4928-43A2-A051-D7E90DA0BA99}" presName="Childtext1" presStyleLbl="revTx" presStyleIdx="3" presStyleCnt="5">
        <dgm:presLayoutVars>
          <dgm:chMax val="0"/>
          <dgm:chPref val="0"/>
          <dgm:bulletEnabled val="1"/>
        </dgm:presLayoutVars>
      </dgm:prSet>
      <dgm:spPr/>
    </dgm:pt>
    <dgm:pt modelId="{587FAD90-1943-4E81-A3C0-7AE9A8888B08}" type="pres">
      <dgm:prSet presAssocID="{B3B6C810-4928-43A2-A051-D7E90DA0BA99}" presName="BalanceSpacing" presStyleCnt="0"/>
      <dgm:spPr/>
    </dgm:pt>
    <dgm:pt modelId="{97C9B5EE-6424-407D-9A4C-0AC6FC674CCB}" type="pres">
      <dgm:prSet presAssocID="{B3B6C810-4928-43A2-A051-D7E90DA0BA99}" presName="BalanceSpacing1" presStyleCnt="0"/>
      <dgm:spPr/>
    </dgm:pt>
    <dgm:pt modelId="{2891BDE7-CD5E-4D49-8FE7-C66F14D78982}" type="pres">
      <dgm:prSet presAssocID="{7D172BA3-1BEF-4791-ADD9-FDE77A0E516F}" presName="Accent1Text" presStyleLbl="node1" presStyleIdx="7" presStyleCnt="10"/>
      <dgm:spPr/>
      <dgm:t>
        <a:bodyPr/>
        <a:lstStyle/>
        <a:p>
          <a:endParaRPr lang="es-ES"/>
        </a:p>
      </dgm:t>
    </dgm:pt>
    <dgm:pt modelId="{47DF59BF-F8BD-4BDF-AA5B-C3E8E689AC80}" type="pres">
      <dgm:prSet presAssocID="{7D172BA3-1BEF-4791-ADD9-FDE77A0E516F}" presName="spaceBetweenRectangles" presStyleCnt="0"/>
      <dgm:spPr/>
    </dgm:pt>
    <dgm:pt modelId="{DBB4508C-D354-4D2F-971D-B8E1EBE70EEC}" type="pres">
      <dgm:prSet presAssocID="{3A1FD26D-E1DF-432B-9C49-8190063E6BCE}" presName="composite" presStyleCnt="0"/>
      <dgm:spPr/>
    </dgm:pt>
    <dgm:pt modelId="{93FD9E4F-01FA-488C-8A91-D73B3A7DB541}" type="pres">
      <dgm:prSet presAssocID="{3A1FD26D-E1DF-432B-9C49-8190063E6BCE}" presName="Parent1" presStyleLbl="node1" presStyleIdx="8" presStyleCnt="10">
        <dgm:presLayoutVars>
          <dgm:chMax val="1"/>
          <dgm:chPref val="1"/>
          <dgm:bulletEnabled val="1"/>
        </dgm:presLayoutVars>
      </dgm:prSet>
      <dgm:spPr/>
      <dgm:t>
        <a:bodyPr/>
        <a:lstStyle/>
        <a:p>
          <a:endParaRPr lang="es-ES"/>
        </a:p>
      </dgm:t>
    </dgm:pt>
    <dgm:pt modelId="{13EA9C76-35BA-41DC-9853-9318143F75E8}" type="pres">
      <dgm:prSet presAssocID="{3A1FD26D-E1DF-432B-9C49-8190063E6BCE}" presName="Childtext1" presStyleLbl="revTx" presStyleIdx="4" presStyleCnt="5">
        <dgm:presLayoutVars>
          <dgm:chMax val="0"/>
          <dgm:chPref val="0"/>
          <dgm:bulletEnabled val="1"/>
        </dgm:presLayoutVars>
      </dgm:prSet>
      <dgm:spPr/>
    </dgm:pt>
    <dgm:pt modelId="{AF61D1B1-3B5C-4F24-AB9A-620EA7A90CF1}" type="pres">
      <dgm:prSet presAssocID="{3A1FD26D-E1DF-432B-9C49-8190063E6BCE}" presName="BalanceSpacing" presStyleCnt="0"/>
      <dgm:spPr/>
    </dgm:pt>
    <dgm:pt modelId="{64E085E0-1839-4529-8B60-203887151365}" type="pres">
      <dgm:prSet presAssocID="{3A1FD26D-E1DF-432B-9C49-8190063E6BCE}" presName="BalanceSpacing1" presStyleCnt="0"/>
      <dgm:spPr/>
    </dgm:pt>
    <dgm:pt modelId="{C0A65563-2C0A-426E-A65D-C087A763B4C0}" type="pres">
      <dgm:prSet presAssocID="{FDD1488A-CD14-48CD-8F2D-42DC7974DFFA}" presName="Accent1Text" presStyleLbl="node1" presStyleIdx="9" presStyleCnt="10"/>
      <dgm:spPr/>
      <dgm:t>
        <a:bodyPr/>
        <a:lstStyle/>
        <a:p>
          <a:endParaRPr lang="es-ES"/>
        </a:p>
      </dgm:t>
    </dgm:pt>
  </dgm:ptLst>
  <dgm:cxnLst>
    <dgm:cxn modelId="{C19E3382-E675-4F66-B96E-747725C6C375}" srcId="{466AFE92-4986-4217-902E-CEC585502956}" destId="{CCA638C1-F909-4368-A0F9-048FFDA3C109}" srcOrd="0" destOrd="0" parTransId="{2511F521-16C8-44B0-B051-397235E71787}" sibTransId="{E2076CC0-25C2-46BB-9606-C51A209A57F4}"/>
    <dgm:cxn modelId="{8CAC589B-AC4D-40D1-8711-EDE7790A72CE}" type="presOf" srcId="{D427AF04-330B-4F16-BAFD-F438D2DB2F93}" destId="{B684DD52-23C4-47EE-9ABD-3E5459F1D8F7}" srcOrd="0" destOrd="0" presId="urn:microsoft.com/office/officeart/2008/layout/AlternatingHexagons"/>
    <dgm:cxn modelId="{386A5A1E-1224-41F9-A410-D0C2A6972F07}" type="presOf" srcId="{6B14FDDE-0865-4EDA-940A-031AB772E062}" destId="{F1823443-851D-41A8-91B8-9536068281D6}" srcOrd="0" destOrd="0" presId="urn:microsoft.com/office/officeart/2008/layout/AlternatingHexagons"/>
    <dgm:cxn modelId="{2B80DD3B-24ED-4039-B4BC-0199AD993B79}" type="presOf" srcId="{6D87FDD1-F5D8-4E80-970D-CEEA92A39770}" destId="{902E0139-413D-4307-8510-2C8BFD4087E4}" srcOrd="0" destOrd="0" presId="urn:microsoft.com/office/officeart/2008/layout/AlternatingHexagons"/>
    <dgm:cxn modelId="{E58F70A3-406F-4EEB-B50D-482E3F894D36}" type="presOf" srcId="{B3B6C810-4928-43A2-A051-D7E90DA0BA99}" destId="{10AC9254-40F4-4D69-8CFB-AECB8083343E}" srcOrd="0" destOrd="0" presId="urn:microsoft.com/office/officeart/2008/layout/AlternatingHexagons"/>
    <dgm:cxn modelId="{15B95D49-B045-4FB1-8ECE-BBA63B20F32A}" type="presOf" srcId="{466AFE92-4986-4217-902E-CEC585502956}" destId="{4BD75729-ED0F-42B9-9E3C-9F79436B510E}" srcOrd="0" destOrd="0" presId="urn:microsoft.com/office/officeart/2008/layout/AlternatingHexagons"/>
    <dgm:cxn modelId="{C5CFE548-1254-4999-9928-ED694B195509}" type="presOf" srcId="{CCA638C1-F909-4368-A0F9-048FFDA3C109}" destId="{E54D04C8-338B-492C-8853-FF6F768E1794}" srcOrd="0" destOrd="0" presId="urn:microsoft.com/office/officeart/2008/layout/AlternatingHexagons"/>
    <dgm:cxn modelId="{5636E09F-D48A-4935-A9C6-9742A67F2EAB}" type="presOf" srcId="{FDD1488A-CD14-48CD-8F2D-42DC7974DFFA}" destId="{C0A65563-2C0A-426E-A65D-C087A763B4C0}" srcOrd="0" destOrd="0" presId="urn:microsoft.com/office/officeart/2008/layout/AlternatingHexagons"/>
    <dgm:cxn modelId="{F07231D0-5488-46E7-B6DB-D2F269974F89}" srcId="{466AFE92-4986-4217-902E-CEC585502956}" destId="{6D87FDD1-F5D8-4E80-970D-CEEA92A39770}" srcOrd="2" destOrd="0" parTransId="{6F0B134F-99BE-46F0-8146-3B29EABB8462}" sibTransId="{5C17AD7F-0995-425C-A01A-274F771451BC}"/>
    <dgm:cxn modelId="{A92FBB0D-E509-4B2A-9FB3-8E60D6E3E62A}" type="presOf" srcId="{3A1FD26D-E1DF-432B-9C49-8190063E6BCE}" destId="{93FD9E4F-01FA-488C-8A91-D73B3A7DB541}" srcOrd="0" destOrd="0" presId="urn:microsoft.com/office/officeart/2008/layout/AlternatingHexagons"/>
    <dgm:cxn modelId="{2CB0ED29-DFFA-461B-AF06-D5FB05F4D341}" type="presOf" srcId="{ED7BDB6F-1B49-4673-85F0-C8134CACD7C1}" destId="{134E07DA-A878-4891-BACA-070224BD01B8}" srcOrd="0" destOrd="0" presId="urn:microsoft.com/office/officeart/2008/layout/AlternatingHexagons"/>
    <dgm:cxn modelId="{5A85BD3F-2C23-4D3E-BD37-B018A91DB7A5}" type="presOf" srcId="{5C17AD7F-0995-425C-A01A-274F771451BC}" destId="{A2E19770-D729-4A1C-9CA6-135E9EE00957}" srcOrd="0" destOrd="0" presId="urn:microsoft.com/office/officeart/2008/layout/AlternatingHexagons"/>
    <dgm:cxn modelId="{13E7D748-4D37-4931-891C-C4C3F4B445D9}" srcId="{466AFE92-4986-4217-902E-CEC585502956}" destId="{ED7BDB6F-1B49-4673-85F0-C8134CACD7C1}" srcOrd="1" destOrd="0" parTransId="{D0CAE3DB-37EE-4437-B782-258BF8A50D63}" sibTransId="{D427AF04-330B-4F16-BAFD-F438D2DB2F93}"/>
    <dgm:cxn modelId="{997B1BD8-55AE-4FF2-941E-FD3344BD68E6}" srcId="{6D87FDD1-F5D8-4E80-970D-CEEA92A39770}" destId="{98BD2121-BE93-4842-9FEE-79BC41781EC3}" srcOrd="0" destOrd="0" parTransId="{D791DD20-B743-4DDA-835A-F469FDB2AAD9}" sibTransId="{81EFE6CF-B193-48B8-B53A-9E4ACF818D0D}"/>
    <dgm:cxn modelId="{30830C76-2D3B-4146-A650-CD3929241368}" type="presOf" srcId="{E2076CC0-25C2-46BB-9606-C51A209A57F4}" destId="{66AA1EBE-3A86-4C88-AA86-BDF57DF18280}" srcOrd="0" destOrd="0" presId="urn:microsoft.com/office/officeart/2008/layout/AlternatingHexagons"/>
    <dgm:cxn modelId="{214DB087-3D80-4407-886F-3C137F811E34}" srcId="{ED7BDB6F-1B49-4673-85F0-C8134CACD7C1}" destId="{6B14FDDE-0865-4EDA-940A-031AB772E062}" srcOrd="0" destOrd="0" parTransId="{CE456973-ACEB-40F4-A6AD-4C799B2966B3}" sibTransId="{40EE60D0-CB6D-4E41-B90F-E7E2CC829AE6}"/>
    <dgm:cxn modelId="{A8D98B0E-7DDD-4738-9C97-E6680A0F9BA4}" type="presOf" srcId="{7D172BA3-1BEF-4791-ADD9-FDE77A0E516F}" destId="{2891BDE7-CD5E-4D49-8FE7-C66F14D78982}" srcOrd="0" destOrd="0" presId="urn:microsoft.com/office/officeart/2008/layout/AlternatingHexagons"/>
    <dgm:cxn modelId="{A146D370-90A3-4EEA-8CAB-F5CBCFD6B0F0}" srcId="{466AFE92-4986-4217-902E-CEC585502956}" destId="{B3B6C810-4928-43A2-A051-D7E90DA0BA99}" srcOrd="3" destOrd="0" parTransId="{3DB4CB42-340E-42D1-B5F2-E7A10570C798}" sibTransId="{7D172BA3-1BEF-4791-ADD9-FDE77A0E516F}"/>
    <dgm:cxn modelId="{A8F0C81E-2B61-4CFA-936C-724819526AB5}" type="presOf" srcId="{98BD2121-BE93-4842-9FEE-79BC41781EC3}" destId="{7574C52C-6D71-4C19-9B26-C134647D2DBB}" srcOrd="0" destOrd="0" presId="urn:microsoft.com/office/officeart/2008/layout/AlternatingHexagons"/>
    <dgm:cxn modelId="{BCC1779A-543A-4AF4-B5CD-81FA13D9DA7B}" srcId="{466AFE92-4986-4217-902E-CEC585502956}" destId="{3A1FD26D-E1DF-432B-9C49-8190063E6BCE}" srcOrd="4" destOrd="0" parTransId="{BAB3C9E1-9280-41F0-AF3D-A71DC33AD59D}" sibTransId="{FDD1488A-CD14-48CD-8F2D-42DC7974DFFA}"/>
    <dgm:cxn modelId="{A34B098D-CD62-43F3-8441-9A93095CB57E}" type="presParOf" srcId="{4BD75729-ED0F-42B9-9E3C-9F79436B510E}" destId="{91030532-E951-4E46-99FC-33BAFAB4645D}" srcOrd="0" destOrd="0" presId="urn:microsoft.com/office/officeart/2008/layout/AlternatingHexagons"/>
    <dgm:cxn modelId="{51BC2651-6147-4842-8777-9932BD276094}" type="presParOf" srcId="{91030532-E951-4E46-99FC-33BAFAB4645D}" destId="{E54D04C8-338B-492C-8853-FF6F768E1794}" srcOrd="0" destOrd="0" presId="urn:microsoft.com/office/officeart/2008/layout/AlternatingHexagons"/>
    <dgm:cxn modelId="{FF57B1FB-3EA9-4757-8014-1A668804EEFF}" type="presParOf" srcId="{91030532-E951-4E46-99FC-33BAFAB4645D}" destId="{F0451C8A-456C-4E16-988B-1A0C62A57080}" srcOrd="1" destOrd="0" presId="urn:microsoft.com/office/officeart/2008/layout/AlternatingHexagons"/>
    <dgm:cxn modelId="{430C1AC6-6D51-47E0-BC5B-483E9A0F0908}" type="presParOf" srcId="{91030532-E951-4E46-99FC-33BAFAB4645D}" destId="{2095A793-7F3B-4D7D-97A1-4DBF2E76D719}" srcOrd="2" destOrd="0" presId="urn:microsoft.com/office/officeart/2008/layout/AlternatingHexagons"/>
    <dgm:cxn modelId="{661559F3-7FF8-4D32-A3EB-069FCF2227AD}" type="presParOf" srcId="{91030532-E951-4E46-99FC-33BAFAB4645D}" destId="{704E643B-8DDF-4086-A531-394DA95468EE}" srcOrd="3" destOrd="0" presId="urn:microsoft.com/office/officeart/2008/layout/AlternatingHexagons"/>
    <dgm:cxn modelId="{944E4EC0-C29F-4BB1-BE30-828B5BB82059}" type="presParOf" srcId="{91030532-E951-4E46-99FC-33BAFAB4645D}" destId="{66AA1EBE-3A86-4C88-AA86-BDF57DF18280}" srcOrd="4" destOrd="0" presId="urn:microsoft.com/office/officeart/2008/layout/AlternatingHexagons"/>
    <dgm:cxn modelId="{DD0881D9-5657-455B-AF78-9EF80933C742}" type="presParOf" srcId="{4BD75729-ED0F-42B9-9E3C-9F79436B510E}" destId="{BC46DBF3-13C0-48FA-AB8C-79FFFF25C4E0}" srcOrd="1" destOrd="0" presId="urn:microsoft.com/office/officeart/2008/layout/AlternatingHexagons"/>
    <dgm:cxn modelId="{15A357FC-6261-4B31-8386-49D48A4BEF9C}" type="presParOf" srcId="{4BD75729-ED0F-42B9-9E3C-9F79436B510E}" destId="{945B82FE-4DAF-4DA1-8722-43A67013A4C5}" srcOrd="2" destOrd="0" presId="urn:microsoft.com/office/officeart/2008/layout/AlternatingHexagons"/>
    <dgm:cxn modelId="{A280D09B-349D-4A3F-8781-8D60C7BDC1C1}" type="presParOf" srcId="{945B82FE-4DAF-4DA1-8722-43A67013A4C5}" destId="{134E07DA-A878-4891-BACA-070224BD01B8}" srcOrd="0" destOrd="0" presId="urn:microsoft.com/office/officeart/2008/layout/AlternatingHexagons"/>
    <dgm:cxn modelId="{8145D9CB-18FB-45C5-9AF6-B6BF2965FDA2}" type="presParOf" srcId="{945B82FE-4DAF-4DA1-8722-43A67013A4C5}" destId="{F1823443-851D-41A8-91B8-9536068281D6}" srcOrd="1" destOrd="0" presId="urn:microsoft.com/office/officeart/2008/layout/AlternatingHexagons"/>
    <dgm:cxn modelId="{57C45FFB-4DF3-42FD-9691-D3BD73108C06}" type="presParOf" srcId="{945B82FE-4DAF-4DA1-8722-43A67013A4C5}" destId="{43E3548D-E960-4E19-9084-163705672B8E}" srcOrd="2" destOrd="0" presId="urn:microsoft.com/office/officeart/2008/layout/AlternatingHexagons"/>
    <dgm:cxn modelId="{AFF448AB-FDD8-4C69-88E9-DECD1C785AB6}" type="presParOf" srcId="{945B82FE-4DAF-4DA1-8722-43A67013A4C5}" destId="{B6D6FE7F-B93C-4CCD-96B4-44D0AC79446A}" srcOrd="3" destOrd="0" presId="urn:microsoft.com/office/officeart/2008/layout/AlternatingHexagons"/>
    <dgm:cxn modelId="{4390A958-26F3-41C2-BB60-3583778C674C}" type="presParOf" srcId="{945B82FE-4DAF-4DA1-8722-43A67013A4C5}" destId="{B684DD52-23C4-47EE-9ABD-3E5459F1D8F7}" srcOrd="4" destOrd="0" presId="urn:microsoft.com/office/officeart/2008/layout/AlternatingHexagons"/>
    <dgm:cxn modelId="{5836B62D-1582-41EF-928E-B8BC73DA7CB8}" type="presParOf" srcId="{4BD75729-ED0F-42B9-9E3C-9F79436B510E}" destId="{86F07E42-4451-494A-A99B-EBC6A92B5DFF}" srcOrd="3" destOrd="0" presId="urn:microsoft.com/office/officeart/2008/layout/AlternatingHexagons"/>
    <dgm:cxn modelId="{C137F1F1-0B9F-4879-8644-5983CB13CFF6}" type="presParOf" srcId="{4BD75729-ED0F-42B9-9E3C-9F79436B510E}" destId="{5C59A468-3D88-4340-BF97-2D39821C05E1}" srcOrd="4" destOrd="0" presId="urn:microsoft.com/office/officeart/2008/layout/AlternatingHexagons"/>
    <dgm:cxn modelId="{5C03A4ED-016A-4200-97D2-EA95B870313B}" type="presParOf" srcId="{5C59A468-3D88-4340-BF97-2D39821C05E1}" destId="{902E0139-413D-4307-8510-2C8BFD4087E4}" srcOrd="0" destOrd="0" presId="urn:microsoft.com/office/officeart/2008/layout/AlternatingHexagons"/>
    <dgm:cxn modelId="{8ABF92EF-A8CE-4789-B3E8-C4C333E47DB6}" type="presParOf" srcId="{5C59A468-3D88-4340-BF97-2D39821C05E1}" destId="{7574C52C-6D71-4C19-9B26-C134647D2DBB}" srcOrd="1" destOrd="0" presId="urn:microsoft.com/office/officeart/2008/layout/AlternatingHexagons"/>
    <dgm:cxn modelId="{86DA10D6-F199-45EA-ADE6-62273AEFFFCC}" type="presParOf" srcId="{5C59A468-3D88-4340-BF97-2D39821C05E1}" destId="{C0ED9A4D-CCB5-4F2E-A1DA-A5B74813C549}" srcOrd="2" destOrd="0" presId="urn:microsoft.com/office/officeart/2008/layout/AlternatingHexagons"/>
    <dgm:cxn modelId="{6EE46F3D-F4EF-435D-8F09-D74987C9A9F3}" type="presParOf" srcId="{5C59A468-3D88-4340-BF97-2D39821C05E1}" destId="{49A27696-DD7F-46C7-A8EB-81EAD3A5D830}" srcOrd="3" destOrd="0" presId="urn:microsoft.com/office/officeart/2008/layout/AlternatingHexagons"/>
    <dgm:cxn modelId="{53A96864-B194-488A-AC0E-89A4711B8379}" type="presParOf" srcId="{5C59A468-3D88-4340-BF97-2D39821C05E1}" destId="{A2E19770-D729-4A1C-9CA6-135E9EE00957}" srcOrd="4" destOrd="0" presId="urn:microsoft.com/office/officeart/2008/layout/AlternatingHexagons"/>
    <dgm:cxn modelId="{23C76F25-FAB8-4DC8-B1B7-AAAC5471FB2B}" type="presParOf" srcId="{4BD75729-ED0F-42B9-9E3C-9F79436B510E}" destId="{E7A60833-9481-4721-88AF-70A5ED70B2F2}" srcOrd="5" destOrd="0" presId="urn:microsoft.com/office/officeart/2008/layout/AlternatingHexagons"/>
    <dgm:cxn modelId="{22671DDF-A2C6-4B32-A492-6582BDA2C193}" type="presParOf" srcId="{4BD75729-ED0F-42B9-9E3C-9F79436B510E}" destId="{3EEA4E0D-0FDC-4726-9D06-1E70748E5F50}" srcOrd="6" destOrd="0" presId="urn:microsoft.com/office/officeart/2008/layout/AlternatingHexagons"/>
    <dgm:cxn modelId="{1EBF272B-237B-4E05-81DC-772A511F1718}" type="presParOf" srcId="{3EEA4E0D-0FDC-4726-9D06-1E70748E5F50}" destId="{10AC9254-40F4-4D69-8CFB-AECB8083343E}" srcOrd="0" destOrd="0" presId="urn:microsoft.com/office/officeart/2008/layout/AlternatingHexagons"/>
    <dgm:cxn modelId="{369B6468-797D-410F-B7A3-106549758493}" type="presParOf" srcId="{3EEA4E0D-0FDC-4726-9D06-1E70748E5F50}" destId="{2AF8AC59-671C-40CE-BE6F-CE5A7F3F31A1}" srcOrd="1" destOrd="0" presId="urn:microsoft.com/office/officeart/2008/layout/AlternatingHexagons"/>
    <dgm:cxn modelId="{2DDBFA2B-5EA4-4424-AE21-46ADB7885976}" type="presParOf" srcId="{3EEA4E0D-0FDC-4726-9D06-1E70748E5F50}" destId="{587FAD90-1943-4E81-A3C0-7AE9A8888B08}" srcOrd="2" destOrd="0" presId="urn:microsoft.com/office/officeart/2008/layout/AlternatingHexagons"/>
    <dgm:cxn modelId="{78C24E26-2181-4043-B91D-FD4AA95BEEE5}" type="presParOf" srcId="{3EEA4E0D-0FDC-4726-9D06-1E70748E5F50}" destId="{97C9B5EE-6424-407D-9A4C-0AC6FC674CCB}" srcOrd="3" destOrd="0" presId="urn:microsoft.com/office/officeart/2008/layout/AlternatingHexagons"/>
    <dgm:cxn modelId="{B07F265B-23C2-48CB-91D0-ADDB58338853}" type="presParOf" srcId="{3EEA4E0D-0FDC-4726-9D06-1E70748E5F50}" destId="{2891BDE7-CD5E-4D49-8FE7-C66F14D78982}" srcOrd="4" destOrd="0" presId="urn:microsoft.com/office/officeart/2008/layout/AlternatingHexagons"/>
    <dgm:cxn modelId="{4C9B7620-3A4F-454D-A3C1-E7330DE140C6}" type="presParOf" srcId="{4BD75729-ED0F-42B9-9E3C-9F79436B510E}" destId="{47DF59BF-F8BD-4BDF-AA5B-C3E8E689AC80}" srcOrd="7" destOrd="0" presId="urn:microsoft.com/office/officeart/2008/layout/AlternatingHexagons"/>
    <dgm:cxn modelId="{A176E264-2640-42F7-8A1B-6FB0967C874C}" type="presParOf" srcId="{4BD75729-ED0F-42B9-9E3C-9F79436B510E}" destId="{DBB4508C-D354-4D2F-971D-B8E1EBE70EEC}" srcOrd="8" destOrd="0" presId="urn:microsoft.com/office/officeart/2008/layout/AlternatingHexagons"/>
    <dgm:cxn modelId="{A0AC5583-5A2A-4582-892B-B84E9FA86B5E}" type="presParOf" srcId="{DBB4508C-D354-4D2F-971D-B8E1EBE70EEC}" destId="{93FD9E4F-01FA-488C-8A91-D73B3A7DB541}" srcOrd="0" destOrd="0" presId="urn:microsoft.com/office/officeart/2008/layout/AlternatingHexagons"/>
    <dgm:cxn modelId="{6CA33C10-F32F-4610-9177-1F6F76A9159E}" type="presParOf" srcId="{DBB4508C-D354-4D2F-971D-B8E1EBE70EEC}" destId="{13EA9C76-35BA-41DC-9853-9318143F75E8}" srcOrd="1" destOrd="0" presId="urn:microsoft.com/office/officeart/2008/layout/AlternatingHexagons"/>
    <dgm:cxn modelId="{370379ED-B5BE-4EA5-B5FF-75CD9B851B4E}" type="presParOf" srcId="{DBB4508C-D354-4D2F-971D-B8E1EBE70EEC}" destId="{AF61D1B1-3B5C-4F24-AB9A-620EA7A90CF1}" srcOrd="2" destOrd="0" presId="urn:microsoft.com/office/officeart/2008/layout/AlternatingHexagons"/>
    <dgm:cxn modelId="{A274C1C2-B038-439D-AB96-A682FFD5BF74}" type="presParOf" srcId="{DBB4508C-D354-4D2F-971D-B8E1EBE70EEC}" destId="{64E085E0-1839-4529-8B60-203887151365}" srcOrd="3" destOrd="0" presId="urn:microsoft.com/office/officeart/2008/layout/AlternatingHexagons"/>
    <dgm:cxn modelId="{C472444B-F7FF-4706-9226-4F28E1BD4019}" type="presParOf" srcId="{DBB4508C-D354-4D2F-971D-B8E1EBE70EEC}" destId="{C0A65563-2C0A-426E-A65D-C087A763B4C0}"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A71729-D438-4F38-ACD2-0D1D011E70B3}" type="doc">
      <dgm:prSet loTypeId="urn:microsoft.com/office/officeart/2005/8/layout/hList3" loCatId="list" qsTypeId="urn:microsoft.com/office/officeart/2005/8/quickstyle/simple3" qsCatId="simple" csTypeId="urn:microsoft.com/office/officeart/2005/8/colors/colorful1" csCatId="colorful" phldr="1"/>
      <dgm:spPr/>
      <dgm:t>
        <a:bodyPr/>
        <a:lstStyle/>
        <a:p>
          <a:endParaRPr lang="es-MX"/>
        </a:p>
      </dgm:t>
    </dgm:pt>
    <dgm:pt modelId="{FA527A1D-89A2-43D7-8D0B-2F43575C58FD}">
      <dgm:prSet phldrT="[Texto]"/>
      <dgm:spPr/>
      <dgm:t>
        <a:bodyPr/>
        <a:lstStyle/>
        <a:p>
          <a:r>
            <a:rPr lang="es-MX" b="1" dirty="0" smtClean="0"/>
            <a:t>El Anexo Transversal muestra el presupuesto de cada dependencia para impulsar la igualdad entre hombres y mujeres, así como los proyectos a los que se destinan estos recursos. La información se encuentra de forma desagregada y muestra:</a:t>
          </a:r>
          <a:endParaRPr lang="es-MX" b="1" dirty="0"/>
        </a:p>
      </dgm:t>
    </dgm:pt>
    <dgm:pt modelId="{5AC93464-BABF-4DB9-9C99-8AFB75025202}" type="parTrans" cxnId="{116BC678-B0B4-4D20-BA65-70A954A164E6}">
      <dgm:prSet/>
      <dgm:spPr/>
      <dgm:t>
        <a:bodyPr/>
        <a:lstStyle/>
        <a:p>
          <a:endParaRPr lang="es-MX"/>
        </a:p>
      </dgm:t>
    </dgm:pt>
    <dgm:pt modelId="{B080AFCC-18BD-4F4F-9AC0-38E4069DEDF7}" type="sibTrans" cxnId="{116BC678-B0B4-4D20-BA65-70A954A164E6}">
      <dgm:prSet/>
      <dgm:spPr/>
      <dgm:t>
        <a:bodyPr/>
        <a:lstStyle/>
        <a:p>
          <a:endParaRPr lang="es-MX"/>
        </a:p>
      </dgm:t>
    </dgm:pt>
    <dgm:pt modelId="{EAB06BD0-9174-443A-A5B5-1B1E7D6200EF}">
      <dgm:prSet phldrT="[Texto]" custT="1"/>
      <dgm:spPr/>
      <dgm:t>
        <a:bodyPr/>
        <a:lstStyle/>
        <a:p>
          <a:r>
            <a:rPr lang="es-MX" sz="1800" b="1" dirty="0"/>
            <a:t>Monto total de la asignación etiquetada por dependencia</a:t>
          </a:r>
        </a:p>
      </dgm:t>
    </dgm:pt>
    <dgm:pt modelId="{BD57CD3D-E666-44F1-A606-6C5085C22A9F}" type="parTrans" cxnId="{7E4A2F53-482A-4D57-A6E4-5F9B3521292F}">
      <dgm:prSet/>
      <dgm:spPr/>
      <dgm:t>
        <a:bodyPr/>
        <a:lstStyle/>
        <a:p>
          <a:endParaRPr lang="es-MX"/>
        </a:p>
      </dgm:t>
    </dgm:pt>
    <dgm:pt modelId="{728E818B-BDA7-46F4-80FA-41AC1F34C0D9}" type="sibTrans" cxnId="{7E4A2F53-482A-4D57-A6E4-5F9B3521292F}">
      <dgm:prSet/>
      <dgm:spPr/>
      <dgm:t>
        <a:bodyPr/>
        <a:lstStyle/>
        <a:p>
          <a:endParaRPr lang="es-MX"/>
        </a:p>
      </dgm:t>
    </dgm:pt>
    <dgm:pt modelId="{ED258F36-1D93-4919-A833-BED041845727}">
      <dgm:prSet phldrT="[Texto]" custT="1"/>
      <dgm:spPr/>
      <dgm:t>
        <a:bodyPr/>
        <a:lstStyle/>
        <a:p>
          <a:r>
            <a:rPr lang="es-MX" sz="1800" b="1" dirty="0"/>
            <a:t>Nombre del (o de los) </a:t>
          </a:r>
          <a:r>
            <a:rPr lang="es-MX" sz="1800" b="1" dirty="0" smtClean="0"/>
            <a:t>proyecto(s</a:t>
          </a:r>
          <a:r>
            <a:rPr lang="es-MX" sz="1800" b="1" dirty="0"/>
            <a:t>) que tienen asignados estos recursos</a:t>
          </a:r>
        </a:p>
      </dgm:t>
    </dgm:pt>
    <dgm:pt modelId="{8A67EAF8-A642-48F5-95B5-6C90F7BB2A03}" type="parTrans" cxnId="{7E94C2F0-5CFD-416E-A607-729E5DF68B2C}">
      <dgm:prSet/>
      <dgm:spPr/>
      <dgm:t>
        <a:bodyPr/>
        <a:lstStyle/>
        <a:p>
          <a:endParaRPr lang="es-MX"/>
        </a:p>
      </dgm:t>
    </dgm:pt>
    <dgm:pt modelId="{C5F8AE4E-74B6-4773-89DC-48212CACE60C}" type="sibTrans" cxnId="{7E94C2F0-5CFD-416E-A607-729E5DF68B2C}">
      <dgm:prSet/>
      <dgm:spPr/>
      <dgm:t>
        <a:bodyPr/>
        <a:lstStyle/>
        <a:p>
          <a:endParaRPr lang="es-MX"/>
        </a:p>
      </dgm:t>
    </dgm:pt>
    <dgm:pt modelId="{E15C8D37-B558-4D4F-ABE8-0B975D2DC8E8}">
      <dgm:prSet phldrT="[Texto]" custT="1"/>
      <dgm:spPr/>
      <dgm:t>
        <a:bodyPr/>
        <a:lstStyle/>
        <a:p>
          <a:r>
            <a:rPr lang="es-MX" sz="1800" b="1" dirty="0"/>
            <a:t>Monto total del recurso asignado para cada programa</a:t>
          </a:r>
        </a:p>
      </dgm:t>
    </dgm:pt>
    <dgm:pt modelId="{6F7E8697-FEF1-43F3-8DEE-F0CBF3782517}" type="parTrans" cxnId="{96C94ED6-551A-4A51-9A42-0C38FA0189FB}">
      <dgm:prSet/>
      <dgm:spPr/>
      <dgm:t>
        <a:bodyPr/>
        <a:lstStyle/>
        <a:p>
          <a:endParaRPr lang="es-MX"/>
        </a:p>
      </dgm:t>
    </dgm:pt>
    <dgm:pt modelId="{6E13A393-9FBB-4792-928E-157C25801547}" type="sibTrans" cxnId="{96C94ED6-551A-4A51-9A42-0C38FA0189FB}">
      <dgm:prSet/>
      <dgm:spPr/>
      <dgm:t>
        <a:bodyPr/>
        <a:lstStyle/>
        <a:p>
          <a:endParaRPr lang="es-MX"/>
        </a:p>
      </dgm:t>
    </dgm:pt>
    <dgm:pt modelId="{9A1CA090-F78C-40B9-B0CE-28BD5305A381}" type="pres">
      <dgm:prSet presAssocID="{A0A71729-D438-4F38-ACD2-0D1D011E70B3}" presName="composite" presStyleCnt="0">
        <dgm:presLayoutVars>
          <dgm:chMax val="1"/>
          <dgm:dir/>
          <dgm:resizeHandles val="exact"/>
        </dgm:presLayoutVars>
      </dgm:prSet>
      <dgm:spPr/>
      <dgm:t>
        <a:bodyPr/>
        <a:lstStyle/>
        <a:p>
          <a:endParaRPr lang="es-ES"/>
        </a:p>
      </dgm:t>
    </dgm:pt>
    <dgm:pt modelId="{A6209D07-BD22-427F-9F31-1079464DD31D}" type="pres">
      <dgm:prSet presAssocID="{FA527A1D-89A2-43D7-8D0B-2F43575C58FD}" presName="roof" presStyleLbl="dkBgShp" presStyleIdx="0" presStyleCnt="2"/>
      <dgm:spPr/>
      <dgm:t>
        <a:bodyPr/>
        <a:lstStyle/>
        <a:p>
          <a:endParaRPr lang="es-ES"/>
        </a:p>
      </dgm:t>
    </dgm:pt>
    <dgm:pt modelId="{15D5B1D3-53EE-40FD-8340-643C3065FB14}" type="pres">
      <dgm:prSet presAssocID="{FA527A1D-89A2-43D7-8D0B-2F43575C58FD}" presName="pillars" presStyleCnt="0"/>
      <dgm:spPr/>
      <dgm:t>
        <a:bodyPr/>
        <a:lstStyle/>
        <a:p>
          <a:endParaRPr lang="es-ES"/>
        </a:p>
      </dgm:t>
    </dgm:pt>
    <dgm:pt modelId="{E4F04C1F-AA1E-4595-96C6-461F54773203}" type="pres">
      <dgm:prSet presAssocID="{FA527A1D-89A2-43D7-8D0B-2F43575C58FD}" presName="pillar1" presStyleLbl="node1" presStyleIdx="0" presStyleCnt="3">
        <dgm:presLayoutVars>
          <dgm:bulletEnabled val="1"/>
        </dgm:presLayoutVars>
      </dgm:prSet>
      <dgm:spPr/>
      <dgm:t>
        <a:bodyPr/>
        <a:lstStyle/>
        <a:p>
          <a:endParaRPr lang="es-ES"/>
        </a:p>
      </dgm:t>
    </dgm:pt>
    <dgm:pt modelId="{41A88B1E-EE63-4BC1-A564-8EFCBDDF60B7}" type="pres">
      <dgm:prSet presAssocID="{ED258F36-1D93-4919-A833-BED041845727}" presName="pillarX" presStyleLbl="node1" presStyleIdx="1" presStyleCnt="3">
        <dgm:presLayoutVars>
          <dgm:bulletEnabled val="1"/>
        </dgm:presLayoutVars>
      </dgm:prSet>
      <dgm:spPr/>
      <dgm:t>
        <a:bodyPr/>
        <a:lstStyle/>
        <a:p>
          <a:endParaRPr lang="es-ES"/>
        </a:p>
      </dgm:t>
    </dgm:pt>
    <dgm:pt modelId="{1E8DF44E-1D30-4C35-89E6-3DA8CDA6B3CF}" type="pres">
      <dgm:prSet presAssocID="{E15C8D37-B558-4D4F-ABE8-0B975D2DC8E8}" presName="pillarX" presStyleLbl="node1" presStyleIdx="2" presStyleCnt="3">
        <dgm:presLayoutVars>
          <dgm:bulletEnabled val="1"/>
        </dgm:presLayoutVars>
      </dgm:prSet>
      <dgm:spPr/>
      <dgm:t>
        <a:bodyPr/>
        <a:lstStyle/>
        <a:p>
          <a:endParaRPr lang="es-ES"/>
        </a:p>
      </dgm:t>
    </dgm:pt>
    <dgm:pt modelId="{C242371A-08A7-41E0-930C-84D34165DF9D}" type="pres">
      <dgm:prSet presAssocID="{FA527A1D-89A2-43D7-8D0B-2F43575C58FD}" presName="base" presStyleLbl="dkBgShp" presStyleIdx="1" presStyleCnt="2"/>
      <dgm:spPr/>
      <dgm:t>
        <a:bodyPr/>
        <a:lstStyle/>
        <a:p>
          <a:endParaRPr lang="es-ES"/>
        </a:p>
      </dgm:t>
    </dgm:pt>
  </dgm:ptLst>
  <dgm:cxnLst>
    <dgm:cxn modelId="{2B7E3099-9BFC-495D-838F-57ED84FE1D37}" type="presOf" srcId="{ED258F36-1D93-4919-A833-BED041845727}" destId="{41A88B1E-EE63-4BC1-A564-8EFCBDDF60B7}" srcOrd="0" destOrd="0" presId="urn:microsoft.com/office/officeart/2005/8/layout/hList3"/>
    <dgm:cxn modelId="{EF415494-74B6-4B2E-9EFE-5311276CC2E2}" type="presOf" srcId="{EAB06BD0-9174-443A-A5B5-1B1E7D6200EF}" destId="{E4F04C1F-AA1E-4595-96C6-461F54773203}" srcOrd="0" destOrd="0" presId="urn:microsoft.com/office/officeart/2005/8/layout/hList3"/>
    <dgm:cxn modelId="{96C94ED6-551A-4A51-9A42-0C38FA0189FB}" srcId="{FA527A1D-89A2-43D7-8D0B-2F43575C58FD}" destId="{E15C8D37-B558-4D4F-ABE8-0B975D2DC8E8}" srcOrd="2" destOrd="0" parTransId="{6F7E8697-FEF1-43F3-8DEE-F0CBF3782517}" sibTransId="{6E13A393-9FBB-4792-928E-157C25801547}"/>
    <dgm:cxn modelId="{7E4A2F53-482A-4D57-A6E4-5F9B3521292F}" srcId="{FA527A1D-89A2-43D7-8D0B-2F43575C58FD}" destId="{EAB06BD0-9174-443A-A5B5-1B1E7D6200EF}" srcOrd="0" destOrd="0" parTransId="{BD57CD3D-E666-44F1-A606-6C5085C22A9F}" sibTransId="{728E818B-BDA7-46F4-80FA-41AC1F34C0D9}"/>
    <dgm:cxn modelId="{B40EB5FD-5CFB-4CFD-9E5C-FCD2DE760FEC}" type="presOf" srcId="{FA527A1D-89A2-43D7-8D0B-2F43575C58FD}" destId="{A6209D07-BD22-427F-9F31-1079464DD31D}" srcOrd="0" destOrd="0" presId="urn:microsoft.com/office/officeart/2005/8/layout/hList3"/>
    <dgm:cxn modelId="{116BC678-B0B4-4D20-BA65-70A954A164E6}" srcId="{A0A71729-D438-4F38-ACD2-0D1D011E70B3}" destId="{FA527A1D-89A2-43D7-8D0B-2F43575C58FD}" srcOrd="0" destOrd="0" parTransId="{5AC93464-BABF-4DB9-9C99-8AFB75025202}" sibTransId="{B080AFCC-18BD-4F4F-9AC0-38E4069DEDF7}"/>
    <dgm:cxn modelId="{8E2A2FDD-D8EA-455C-91CF-3CA695C5BFA5}" type="presOf" srcId="{E15C8D37-B558-4D4F-ABE8-0B975D2DC8E8}" destId="{1E8DF44E-1D30-4C35-89E6-3DA8CDA6B3CF}" srcOrd="0" destOrd="0" presId="urn:microsoft.com/office/officeart/2005/8/layout/hList3"/>
    <dgm:cxn modelId="{D63E5369-8DC2-4816-AEBF-AB66B83C6470}" type="presOf" srcId="{A0A71729-D438-4F38-ACD2-0D1D011E70B3}" destId="{9A1CA090-F78C-40B9-B0CE-28BD5305A381}" srcOrd="0" destOrd="0" presId="urn:microsoft.com/office/officeart/2005/8/layout/hList3"/>
    <dgm:cxn modelId="{7E94C2F0-5CFD-416E-A607-729E5DF68B2C}" srcId="{FA527A1D-89A2-43D7-8D0B-2F43575C58FD}" destId="{ED258F36-1D93-4919-A833-BED041845727}" srcOrd="1" destOrd="0" parTransId="{8A67EAF8-A642-48F5-95B5-6C90F7BB2A03}" sibTransId="{C5F8AE4E-74B6-4773-89DC-48212CACE60C}"/>
    <dgm:cxn modelId="{7758676F-528F-4FF1-91E3-8697FA3FEE5F}" type="presParOf" srcId="{9A1CA090-F78C-40B9-B0CE-28BD5305A381}" destId="{A6209D07-BD22-427F-9F31-1079464DD31D}" srcOrd="0" destOrd="0" presId="urn:microsoft.com/office/officeart/2005/8/layout/hList3"/>
    <dgm:cxn modelId="{DA02B4DF-7EA7-41B4-9E46-81A6FC1A92C9}" type="presParOf" srcId="{9A1CA090-F78C-40B9-B0CE-28BD5305A381}" destId="{15D5B1D3-53EE-40FD-8340-643C3065FB14}" srcOrd="1" destOrd="0" presId="urn:microsoft.com/office/officeart/2005/8/layout/hList3"/>
    <dgm:cxn modelId="{6F5A9CB1-9BB9-4F81-BB42-EF6EE25DE8B7}" type="presParOf" srcId="{15D5B1D3-53EE-40FD-8340-643C3065FB14}" destId="{E4F04C1F-AA1E-4595-96C6-461F54773203}" srcOrd="0" destOrd="0" presId="urn:microsoft.com/office/officeart/2005/8/layout/hList3"/>
    <dgm:cxn modelId="{7D5226DA-D09D-428C-92C1-A32CEE4B25FB}" type="presParOf" srcId="{15D5B1D3-53EE-40FD-8340-643C3065FB14}" destId="{41A88B1E-EE63-4BC1-A564-8EFCBDDF60B7}" srcOrd="1" destOrd="0" presId="urn:microsoft.com/office/officeart/2005/8/layout/hList3"/>
    <dgm:cxn modelId="{792AB93D-2D7F-40D4-81BD-4B5AC48DF60B}" type="presParOf" srcId="{15D5B1D3-53EE-40FD-8340-643C3065FB14}" destId="{1E8DF44E-1D30-4C35-89E6-3DA8CDA6B3CF}" srcOrd="2" destOrd="0" presId="urn:microsoft.com/office/officeart/2005/8/layout/hList3"/>
    <dgm:cxn modelId="{D2077551-E841-4260-B634-454A6E3F0561}" type="presParOf" srcId="{9A1CA090-F78C-40B9-B0CE-28BD5305A381}" destId="{C242371A-08A7-41E0-930C-84D34165DF9D}" srcOrd="2" destOrd="0" presId="urn:microsoft.com/office/officeart/2005/8/layout/hList3"/>
  </dgm:cxnLst>
  <dgm:bg>
    <a:solidFill>
      <a:srgbClr val="C00000"/>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F3B96A-5ACA-469F-B02A-46A4D4559BCD}" type="doc">
      <dgm:prSet loTypeId="urn:microsoft.com/office/officeart/2011/layout/TabList#1" loCatId="list" qsTypeId="urn:microsoft.com/office/officeart/2005/8/quickstyle/simple1" qsCatId="simple" csTypeId="urn:microsoft.com/office/officeart/2005/8/colors/colorful3" csCatId="colorful" phldr="1"/>
      <dgm:spPr/>
    </dgm:pt>
    <dgm:pt modelId="{4A341CA3-E2DB-42FE-9134-1AE7D09CB379}">
      <dgm:prSet phldrT="[Texto]"/>
      <dgm:spPr/>
      <dgm:t>
        <a:bodyPr/>
        <a:lstStyle/>
        <a:p>
          <a:r>
            <a:rPr lang="es-MX" b="1" dirty="0"/>
            <a:t>1</a:t>
          </a:r>
        </a:p>
      </dgm:t>
    </dgm:pt>
    <dgm:pt modelId="{A566B23E-B58A-43A4-86D1-17FCF9FC74F0}" type="parTrans" cxnId="{DCA5A79E-E87D-4DBC-915E-BABE8E729ED3}">
      <dgm:prSet/>
      <dgm:spPr/>
      <dgm:t>
        <a:bodyPr/>
        <a:lstStyle/>
        <a:p>
          <a:endParaRPr lang="es-MX" b="1"/>
        </a:p>
      </dgm:t>
    </dgm:pt>
    <dgm:pt modelId="{6679A3EC-3B56-4CCD-9CB2-19FE306DC14F}" type="sibTrans" cxnId="{DCA5A79E-E87D-4DBC-915E-BABE8E729ED3}">
      <dgm:prSet/>
      <dgm:spPr/>
      <dgm:t>
        <a:bodyPr/>
        <a:lstStyle/>
        <a:p>
          <a:endParaRPr lang="es-MX" b="1"/>
        </a:p>
      </dgm:t>
    </dgm:pt>
    <dgm:pt modelId="{2DCCA94F-5982-4171-899D-C83DFAC2AB0C}">
      <dgm:prSet phldrT="[Texto]"/>
      <dgm:spPr/>
      <dgm:t>
        <a:bodyPr/>
        <a:lstStyle/>
        <a:p>
          <a:r>
            <a:rPr lang="es-MX" b="1" dirty="0"/>
            <a:t>2</a:t>
          </a:r>
        </a:p>
      </dgm:t>
    </dgm:pt>
    <dgm:pt modelId="{4489129E-EBF2-488F-9CAA-6894408B34B3}" type="parTrans" cxnId="{60CC757E-0FDF-4371-9E13-0B033943EAFC}">
      <dgm:prSet/>
      <dgm:spPr/>
      <dgm:t>
        <a:bodyPr/>
        <a:lstStyle/>
        <a:p>
          <a:endParaRPr lang="es-MX" b="1"/>
        </a:p>
      </dgm:t>
    </dgm:pt>
    <dgm:pt modelId="{DFFBD3CF-7800-4714-B047-A61DE6BC3ABB}" type="sibTrans" cxnId="{60CC757E-0FDF-4371-9E13-0B033943EAFC}">
      <dgm:prSet/>
      <dgm:spPr/>
      <dgm:t>
        <a:bodyPr/>
        <a:lstStyle/>
        <a:p>
          <a:endParaRPr lang="es-MX" b="1"/>
        </a:p>
      </dgm:t>
    </dgm:pt>
    <dgm:pt modelId="{EC508099-72D7-47C4-88B0-E506CC9C8EA1}">
      <dgm:prSet phldrT="[Texto]"/>
      <dgm:spPr/>
      <dgm:t>
        <a:bodyPr/>
        <a:lstStyle/>
        <a:p>
          <a:r>
            <a:rPr lang="es-MX" b="1" dirty="0"/>
            <a:t>3</a:t>
          </a:r>
        </a:p>
      </dgm:t>
    </dgm:pt>
    <dgm:pt modelId="{49910C6F-30DD-4182-9B41-76C0D8813C0D}" type="parTrans" cxnId="{3885F544-82F4-49FA-A072-AAC3943F7A67}">
      <dgm:prSet/>
      <dgm:spPr/>
      <dgm:t>
        <a:bodyPr/>
        <a:lstStyle/>
        <a:p>
          <a:endParaRPr lang="es-MX" b="1"/>
        </a:p>
      </dgm:t>
    </dgm:pt>
    <dgm:pt modelId="{E024FA50-CF1A-487C-81A8-D8B86B78030F}" type="sibTrans" cxnId="{3885F544-82F4-49FA-A072-AAC3943F7A67}">
      <dgm:prSet/>
      <dgm:spPr/>
      <dgm:t>
        <a:bodyPr/>
        <a:lstStyle/>
        <a:p>
          <a:endParaRPr lang="es-MX" b="1"/>
        </a:p>
      </dgm:t>
    </dgm:pt>
    <dgm:pt modelId="{BA311AE2-ED14-4FC8-BAA7-8889D0D48A8B}">
      <dgm:prSet phldrT="[Texto]"/>
      <dgm:spPr/>
      <dgm:t>
        <a:bodyPr/>
        <a:lstStyle/>
        <a:p>
          <a:r>
            <a:rPr lang="es-MX" b="1" dirty="0" smtClean="0"/>
            <a:t>  Funciones </a:t>
          </a:r>
          <a:r>
            <a:rPr lang="es-MX" b="1" dirty="0"/>
            <a:t>Sustantivas</a:t>
          </a:r>
        </a:p>
      </dgm:t>
    </dgm:pt>
    <dgm:pt modelId="{C3FE2B11-64D4-4805-89F3-4102722BD5C0}" type="parTrans" cxnId="{F06F4D18-20BF-4575-A993-DF583C42B13C}">
      <dgm:prSet/>
      <dgm:spPr/>
      <dgm:t>
        <a:bodyPr/>
        <a:lstStyle/>
        <a:p>
          <a:endParaRPr lang="es-MX" b="1"/>
        </a:p>
      </dgm:t>
    </dgm:pt>
    <dgm:pt modelId="{C6CFEB82-277E-47A2-A658-56F5D03C75D1}" type="sibTrans" cxnId="{F06F4D18-20BF-4575-A993-DF583C42B13C}">
      <dgm:prSet/>
      <dgm:spPr/>
      <dgm:t>
        <a:bodyPr/>
        <a:lstStyle/>
        <a:p>
          <a:endParaRPr lang="es-MX" b="1"/>
        </a:p>
      </dgm:t>
    </dgm:pt>
    <dgm:pt modelId="{A25D0621-B025-4EBF-83FB-7C447A9929C2}">
      <dgm:prSet phldrT="[Texto]"/>
      <dgm:spPr/>
      <dgm:t>
        <a:bodyPr/>
        <a:lstStyle/>
        <a:p>
          <a:r>
            <a:rPr lang="es-MX" b="1" dirty="0" smtClean="0"/>
            <a:t>  Gastos </a:t>
          </a:r>
          <a:r>
            <a:rPr lang="es-MX" b="1" dirty="0"/>
            <a:t>de Representación</a:t>
          </a:r>
        </a:p>
      </dgm:t>
    </dgm:pt>
    <dgm:pt modelId="{62F2ABAE-61E6-4313-88EC-19075406B398}" type="parTrans" cxnId="{26DE98AC-27F6-4F7C-BC67-F266A440C0E8}">
      <dgm:prSet/>
      <dgm:spPr/>
      <dgm:t>
        <a:bodyPr/>
        <a:lstStyle/>
        <a:p>
          <a:endParaRPr lang="es-MX" b="1"/>
        </a:p>
      </dgm:t>
    </dgm:pt>
    <dgm:pt modelId="{A7D87666-7460-418E-A5BA-0B9BAC3EF2E4}" type="sibTrans" cxnId="{26DE98AC-27F6-4F7C-BC67-F266A440C0E8}">
      <dgm:prSet/>
      <dgm:spPr/>
      <dgm:t>
        <a:bodyPr/>
        <a:lstStyle/>
        <a:p>
          <a:endParaRPr lang="es-MX" b="1"/>
        </a:p>
      </dgm:t>
    </dgm:pt>
    <dgm:pt modelId="{BE6DA686-CD0D-440F-894E-757170F5811D}">
      <dgm:prSet phldrT="[Texto]"/>
      <dgm:spPr/>
      <dgm:t>
        <a:bodyPr/>
        <a:lstStyle/>
        <a:p>
          <a:r>
            <a:rPr lang="es-MX" b="1" dirty="0" smtClean="0"/>
            <a:t>  Gastos Administrativos</a:t>
          </a:r>
          <a:endParaRPr lang="es-MX" b="1" dirty="0"/>
        </a:p>
      </dgm:t>
    </dgm:pt>
    <dgm:pt modelId="{6EEFE575-17D3-4C88-8947-C54A16F9686C}" type="parTrans" cxnId="{145C4D2A-EA38-4C71-89BD-DF866E21A881}">
      <dgm:prSet/>
      <dgm:spPr/>
      <dgm:t>
        <a:bodyPr/>
        <a:lstStyle/>
        <a:p>
          <a:endParaRPr lang="es-MX" b="1"/>
        </a:p>
      </dgm:t>
    </dgm:pt>
    <dgm:pt modelId="{7F54749B-4EC5-4605-B3A9-9B4BAC017B16}" type="sibTrans" cxnId="{145C4D2A-EA38-4C71-89BD-DF866E21A881}">
      <dgm:prSet/>
      <dgm:spPr/>
      <dgm:t>
        <a:bodyPr/>
        <a:lstStyle/>
        <a:p>
          <a:endParaRPr lang="es-MX" b="1"/>
        </a:p>
      </dgm:t>
    </dgm:pt>
    <dgm:pt modelId="{A6D22D20-EF6A-466E-B510-9E819F68E22D}" type="pres">
      <dgm:prSet presAssocID="{FBF3B96A-5ACA-469F-B02A-46A4D4559BCD}" presName="Name0" presStyleCnt="0">
        <dgm:presLayoutVars>
          <dgm:chMax/>
          <dgm:chPref val="3"/>
          <dgm:dir/>
          <dgm:animOne val="branch"/>
          <dgm:animLvl val="lvl"/>
        </dgm:presLayoutVars>
      </dgm:prSet>
      <dgm:spPr/>
    </dgm:pt>
    <dgm:pt modelId="{59DE5DED-1CF5-487C-B81B-208C5231A507}" type="pres">
      <dgm:prSet presAssocID="{4A341CA3-E2DB-42FE-9134-1AE7D09CB379}" presName="composite" presStyleCnt="0"/>
      <dgm:spPr/>
    </dgm:pt>
    <dgm:pt modelId="{CE601D0D-4B67-4376-AF09-267629E2C1A6}" type="pres">
      <dgm:prSet presAssocID="{4A341CA3-E2DB-42FE-9134-1AE7D09CB379}" presName="FirstChild" presStyleLbl="revTx" presStyleIdx="0" presStyleCnt="3">
        <dgm:presLayoutVars>
          <dgm:chMax val="0"/>
          <dgm:chPref val="0"/>
          <dgm:bulletEnabled val="1"/>
        </dgm:presLayoutVars>
      </dgm:prSet>
      <dgm:spPr/>
      <dgm:t>
        <a:bodyPr/>
        <a:lstStyle/>
        <a:p>
          <a:endParaRPr lang="es-ES"/>
        </a:p>
      </dgm:t>
    </dgm:pt>
    <dgm:pt modelId="{CC27CCAA-3C1D-4C9F-B404-A3F8443F1670}" type="pres">
      <dgm:prSet presAssocID="{4A341CA3-E2DB-42FE-9134-1AE7D09CB379}" presName="Parent" presStyleLbl="alignNode1" presStyleIdx="0" presStyleCnt="3">
        <dgm:presLayoutVars>
          <dgm:chMax val="3"/>
          <dgm:chPref val="3"/>
          <dgm:bulletEnabled val="1"/>
        </dgm:presLayoutVars>
      </dgm:prSet>
      <dgm:spPr/>
      <dgm:t>
        <a:bodyPr/>
        <a:lstStyle/>
        <a:p>
          <a:endParaRPr lang="es-ES"/>
        </a:p>
      </dgm:t>
    </dgm:pt>
    <dgm:pt modelId="{92CEA7FA-DE5E-4736-8352-AA263CBC5AD1}" type="pres">
      <dgm:prSet presAssocID="{4A341CA3-E2DB-42FE-9134-1AE7D09CB379}" presName="Accent" presStyleLbl="parChTrans1D1" presStyleIdx="0" presStyleCnt="3"/>
      <dgm:spPr/>
    </dgm:pt>
    <dgm:pt modelId="{E2ADC289-D274-440C-AB4D-B25C4A233D26}" type="pres">
      <dgm:prSet presAssocID="{6679A3EC-3B56-4CCD-9CB2-19FE306DC14F}" presName="sibTrans" presStyleCnt="0"/>
      <dgm:spPr/>
    </dgm:pt>
    <dgm:pt modelId="{4DAB09CC-E536-47A2-A1A3-2ACD51F20E29}" type="pres">
      <dgm:prSet presAssocID="{2DCCA94F-5982-4171-899D-C83DFAC2AB0C}" presName="composite" presStyleCnt="0"/>
      <dgm:spPr/>
    </dgm:pt>
    <dgm:pt modelId="{AE18ED09-9357-4B59-AEA4-EF1AF98B1BDB}" type="pres">
      <dgm:prSet presAssocID="{2DCCA94F-5982-4171-899D-C83DFAC2AB0C}" presName="FirstChild" presStyleLbl="revTx" presStyleIdx="1" presStyleCnt="3">
        <dgm:presLayoutVars>
          <dgm:chMax val="0"/>
          <dgm:chPref val="0"/>
          <dgm:bulletEnabled val="1"/>
        </dgm:presLayoutVars>
      </dgm:prSet>
      <dgm:spPr/>
      <dgm:t>
        <a:bodyPr/>
        <a:lstStyle/>
        <a:p>
          <a:endParaRPr lang="es-ES"/>
        </a:p>
      </dgm:t>
    </dgm:pt>
    <dgm:pt modelId="{75746C5E-F568-4890-8781-A22D039045BF}" type="pres">
      <dgm:prSet presAssocID="{2DCCA94F-5982-4171-899D-C83DFAC2AB0C}" presName="Parent" presStyleLbl="alignNode1" presStyleIdx="1" presStyleCnt="3">
        <dgm:presLayoutVars>
          <dgm:chMax val="3"/>
          <dgm:chPref val="3"/>
          <dgm:bulletEnabled val="1"/>
        </dgm:presLayoutVars>
      </dgm:prSet>
      <dgm:spPr/>
      <dgm:t>
        <a:bodyPr/>
        <a:lstStyle/>
        <a:p>
          <a:endParaRPr lang="es-ES"/>
        </a:p>
      </dgm:t>
    </dgm:pt>
    <dgm:pt modelId="{ED23F73C-7E44-4FB7-8E03-B424D21FC329}" type="pres">
      <dgm:prSet presAssocID="{2DCCA94F-5982-4171-899D-C83DFAC2AB0C}" presName="Accent" presStyleLbl="parChTrans1D1" presStyleIdx="1" presStyleCnt="3"/>
      <dgm:spPr/>
    </dgm:pt>
    <dgm:pt modelId="{1E5759A0-2AD1-417B-911B-286D8BABA93E}" type="pres">
      <dgm:prSet presAssocID="{DFFBD3CF-7800-4714-B047-A61DE6BC3ABB}" presName="sibTrans" presStyleCnt="0"/>
      <dgm:spPr/>
    </dgm:pt>
    <dgm:pt modelId="{F48CA01F-E2B0-4ABA-8D35-5CE67177F56E}" type="pres">
      <dgm:prSet presAssocID="{EC508099-72D7-47C4-88B0-E506CC9C8EA1}" presName="composite" presStyleCnt="0"/>
      <dgm:spPr/>
    </dgm:pt>
    <dgm:pt modelId="{9B224FFD-1160-4F9E-A34C-A66C97C23FC2}" type="pres">
      <dgm:prSet presAssocID="{EC508099-72D7-47C4-88B0-E506CC9C8EA1}" presName="FirstChild" presStyleLbl="revTx" presStyleIdx="2" presStyleCnt="3">
        <dgm:presLayoutVars>
          <dgm:chMax val="0"/>
          <dgm:chPref val="0"/>
          <dgm:bulletEnabled val="1"/>
        </dgm:presLayoutVars>
      </dgm:prSet>
      <dgm:spPr/>
      <dgm:t>
        <a:bodyPr/>
        <a:lstStyle/>
        <a:p>
          <a:endParaRPr lang="es-ES"/>
        </a:p>
      </dgm:t>
    </dgm:pt>
    <dgm:pt modelId="{0A765122-9CAD-41B4-8338-6781C1F78A37}" type="pres">
      <dgm:prSet presAssocID="{EC508099-72D7-47C4-88B0-E506CC9C8EA1}" presName="Parent" presStyleLbl="alignNode1" presStyleIdx="2" presStyleCnt="3">
        <dgm:presLayoutVars>
          <dgm:chMax val="3"/>
          <dgm:chPref val="3"/>
          <dgm:bulletEnabled val="1"/>
        </dgm:presLayoutVars>
      </dgm:prSet>
      <dgm:spPr/>
      <dgm:t>
        <a:bodyPr/>
        <a:lstStyle/>
        <a:p>
          <a:endParaRPr lang="es-ES"/>
        </a:p>
      </dgm:t>
    </dgm:pt>
    <dgm:pt modelId="{B48C18B6-6723-4B07-B490-995346F78B62}" type="pres">
      <dgm:prSet presAssocID="{EC508099-72D7-47C4-88B0-E506CC9C8EA1}" presName="Accent" presStyleLbl="parChTrans1D1" presStyleIdx="2" presStyleCnt="3"/>
      <dgm:spPr/>
    </dgm:pt>
  </dgm:ptLst>
  <dgm:cxnLst>
    <dgm:cxn modelId="{8312AC77-B81D-43BD-8603-851E9EACF2E9}" type="presOf" srcId="{2DCCA94F-5982-4171-899D-C83DFAC2AB0C}" destId="{75746C5E-F568-4890-8781-A22D039045BF}" srcOrd="0" destOrd="0" presId="urn:microsoft.com/office/officeart/2011/layout/TabList#1"/>
    <dgm:cxn modelId="{3885F544-82F4-49FA-A072-AAC3943F7A67}" srcId="{FBF3B96A-5ACA-469F-B02A-46A4D4559BCD}" destId="{EC508099-72D7-47C4-88B0-E506CC9C8EA1}" srcOrd="2" destOrd="0" parTransId="{49910C6F-30DD-4182-9B41-76C0D8813C0D}" sibTransId="{E024FA50-CF1A-487C-81A8-D8B86B78030F}"/>
    <dgm:cxn modelId="{145C4D2A-EA38-4C71-89BD-DF866E21A881}" srcId="{EC508099-72D7-47C4-88B0-E506CC9C8EA1}" destId="{BE6DA686-CD0D-440F-894E-757170F5811D}" srcOrd="0" destOrd="0" parTransId="{6EEFE575-17D3-4C88-8947-C54A16F9686C}" sibTransId="{7F54749B-4EC5-4605-B3A9-9B4BAC017B16}"/>
    <dgm:cxn modelId="{DCA5A79E-E87D-4DBC-915E-BABE8E729ED3}" srcId="{FBF3B96A-5ACA-469F-B02A-46A4D4559BCD}" destId="{4A341CA3-E2DB-42FE-9134-1AE7D09CB379}" srcOrd="0" destOrd="0" parTransId="{A566B23E-B58A-43A4-86D1-17FCF9FC74F0}" sibTransId="{6679A3EC-3B56-4CCD-9CB2-19FE306DC14F}"/>
    <dgm:cxn modelId="{C4A0B9C9-B00E-4C44-990C-1FC9898D06AB}" type="presOf" srcId="{BE6DA686-CD0D-440F-894E-757170F5811D}" destId="{9B224FFD-1160-4F9E-A34C-A66C97C23FC2}" srcOrd="0" destOrd="0" presId="urn:microsoft.com/office/officeart/2011/layout/TabList#1"/>
    <dgm:cxn modelId="{DC8BF5FE-6A85-4882-80FC-0956704B3CAC}" type="presOf" srcId="{4A341CA3-E2DB-42FE-9134-1AE7D09CB379}" destId="{CC27CCAA-3C1D-4C9F-B404-A3F8443F1670}" srcOrd="0" destOrd="0" presId="urn:microsoft.com/office/officeart/2011/layout/TabList#1"/>
    <dgm:cxn modelId="{8E0CD5CB-8DE5-481B-87BE-3595A95716EC}" type="presOf" srcId="{FBF3B96A-5ACA-469F-B02A-46A4D4559BCD}" destId="{A6D22D20-EF6A-466E-B510-9E819F68E22D}" srcOrd="0" destOrd="0" presId="urn:microsoft.com/office/officeart/2011/layout/TabList#1"/>
    <dgm:cxn modelId="{26DE98AC-27F6-4F7C-BC67-F266A440C0E8}" srcId="{2DCCA94F-5982-4171-899D-C83DFAC2AB0C}" destId="{A25D0621-B025-4EBF-83FB-7C447A9929C2}" srcOrd="0" destOrd="0" parTransId="{62F2ABAE-61E6-4313-88EC-19075406B398}" sibTransId="{A7D87666-7460-418E-A5BA-0B9BAC3EF2E4}"/>
    <dgm:cxn modelId="{60CC757E-0FDF-4371-9E13-0B033943EAFC}" srcId="{FBF3B96A-5ACA-469F-B02A-46A4D4559BCD}" destId="{2DCCA94F-5982-4171-899D-C83DFAC2AB0C}" srcOrd="1" destOrd="0" parTransId="{4489129E-EBF2-488F-9CAA-6894408B34B3}" sibTransId="{DFFBD3CF-7800-4714-B047-A61DE6BC3ABB}"/>
    <dgm:cxn modelId="{A03A4992-9369-4517-A2B8-244A17210921}" type="presOf" srcId="{A25D0621-B025-4EBF-83FB-7C447A9929C2}" destId="{AE18ED09-9357-4B59-AEA4-EF1AF98B1BDB}" srcOrd="0" destOrd="0" presId="urn:microsoft.com/office/officeart/2011/layout/TabList#1"/>
    <dgm:cxn modelId="{F06F4D18-20BF-4575-A993-DF583C42B13C}" srcId="{4A341CA3-E2DB-42FE-9134-1AE7D09CB379}" destId="{BA311AE2-ED14-4FC8-BAA7-8889D0D48A8B}" srcOrd="0" destOrd="0" parTransId="{C3FE2B11-64D4-4805-89F3-4102722BD5C0}" sibTransId="{C6CFEB82-277E-47A2-A658-56F5D03C75D1}"/>
    <dgm:cxn modelId="{B891B0CB-8DDD-45E5-AFEE-A5427FB8437E}" type="presOf" srcId="{EC508099-72D7-47C4-88B0-E506CC9C8EA1}" destId="{0A765122-9CAD-41B4-8338-6781C1F78A37}" srcOrd="0" destOrd="0" presId="urn:microsoft.com/office/officeart/2011/layout/TabList#1"/>
    <dgm:cxn modelId="{864AE3EB-09FB-4B74-9855-4B711C6A1661}" type="presOf" srcId="{BA311AE2-ED14-4FC8-BAA7-8889D0D48A8B}" destId="{CE601D0D-4B67-4376-AF09-267629E2C1A6}" srcOrd="0" destOrd="0" presId="urn:microsoft.com/office/officeart/2011/layout/TabList#1"/>
    <dgm:cxn modelId="{AE11854D-D220-4FE9-A727-E60EE8F74E95}" type="presParOf" srcId="{A6D22D20-EF6A-466E-B510-9E819F68E22D}" destId="{59DE5DED-1CF5-487C-B81B-208C5231A507}" srcOrd="0" destOrd="0" presId="urn:microsoft.com/office/officeart/2011/layout/TabList#1"/>
    <dgm:cxn modelId="{A91C1F56-0A11-4D79-9EE9-B9906DA26BE5}" type="presParOf" srcId="{59DE5DED-1CF5-487C-B81B-208C5231A507}" destId="{CE601D0D-4B67-4376-AF09-267629E2C1A6}" srcOrd="0" destOrd="0" presId="urn:microsoft.com/office/officeart/2011/layout/TabList#1"/>
    <dgm:cxn modelId="{949D74EF-410E-4DD0-9CB7-F16A1362EF66}" type="presParOf" srcId="{59DE5DED-1CF5-487C-B81B-208C5231A507}" destId="{CC27CCAA-3C1D-4C9F-B404-A3F8443F1670}" srcOrd="1" destOrd="0" presId="urn:microsoft.com/office/officeart/2011/layout/TabList#1"/>
    <dgm:cxn modelId="{F3C00B58-1670-4137-8C90-4B5826CDE87C}" type="presParOf" srcId="{59DE5DED-1CF5-487C-B81B-208C5231A507}" destId="{92CEA7FA-DE5E-4736-8352-AA263CBC5AD1}" srcOrd="2" destOrd="0" presId="urn:microsoft.com/office/officeart/2011/layout/TabList#1"/>
    <dgm:cxn modelId="{25244BB6-119D-404C-AA26-14C3CE0CEBF9}" type="presParOf" srcId="{A6D22D20-EF6A-466E-B510-9E819F68E22D}" destId="{E2ADC289-D274-440C-AB4D-B25C4A233D26}" srcOrd="1" destOrd="0" presId="urn:microsoft.com/office/officeart/2011/layout/TabList#1"/>
    <dgm:cxn modelId="{B61F0D2E-982B-4C9D-989A-E3EEAD03C115}" type="presParOf" srcId="{A6D22D20-EF6A-466E-B510-9E819F68E22D}" destId="{4DAB09CC-E536-47A2-A1A3-2ACD51F20E29}" srcOrd="2" destOrd="0" presId="urn:microsoft.com/office/officeart/2011/layout/TabList#1"/>
    <dgm:cxn modelId="{E1135D20-D7CB-4ECB-A44F-338C4FBE4C1A}" type="presParOf" srcId="{4DAB09CC-E536-47A2-A1A3-2ACD51F20E29}" destId="{AE18ED09-9357-4B59-AEA4-EF1AF98B1BDB}" srcOrd="0" destOrd="0" presId="urn:microsoft.com/office/officeart/2011/layout/TabList#1"/>
    <dgm:cxn modelId="{97B30D61-282E-4C22-9DC5-81AD1A6DEA76}" type="presParOf" srcId="{4DAB09CC-E536-47A2-A1A3-2ACD51F20E29}" destId="{75746C5E-F568-4890-8781-A22D039045BF}" srcOrd="1" destOrd="0" presId="urn:microsoft.com/office/officeart/2011/layout/TabList#1"/>
    <dgm:cxn modelId="{5329CD25-1754-4544-AED5-CDF0863BF2FC}" type="presParOf" srcId="{4DAB09CC-E536-47A2-A1A3-2ACD51F20E29}" destId="{ED23F73C-7E44-4FB7-8E03-B424D21FC329}" srcOrd="2" destOrd="0" presId="urn:microsoft.com/office/officeart/2011/layout/TabList#1"/>
    <dgm:cxn modelId="{77607FCC-C7BF-4756-AE94-496579A8C669}" type="presParOf" srcId="{A6D22D20-EF6A-466E-B510-9E819F68E22D}" destId="{1E5759A0-2AD1-417B-911B-286D8BABA93E}" srcOrd="3" destOrd="0" presId="urn:microsoft.com/office/officeart/2011/layout/TabList#1"/>
    <dgm:cxn modelId="{CB6D73A6-C9C7-42EB-A086-860720AD86DD}" type="presParOf" srcId="{A6D22D20-EF6A-466E-B510-9E819F68E22D}" destId="{F48CA01F-E2B0-4ABA-8D35-5CE67177F56E}" srcOrd="4" destOrd="0" presId="urn:microsoft.com/office/officeart/2011/layout/TabList#1"/>
    <dgm:cxn modelId="{A6121CE5-BD33-46DC-8239-A3F21F6B1E50}" type="presParOf" srcId="{F48CA01F-E2B0-4ABA-8D35-5CE67177F56E}" destId="{9B224FFD-1160-4F9E-A34C-A66C97C23FC2}" srcOrd="0" destOrd="0" presId="urn:microsoft.com/office/officeart/2011/layout/TabList#1"/>
    <dgm:cxn modelId="{60CF9F56-2EEB-4D10-84BD-DD0D6ECDC3DF}" type="presParOf" srcId="{F48CA01F-E2B0-4ABA-8D35-5CE67177F56E}" destId="{0A765122-9CAD-41B4-8338-6781C1F78A37}" srcOrd="1" destOrd="0" presId="urn:microsoft.com/office/officeart/2011/layout/TabList#1"/>
    <dgm:cxn modelId="{52642C03-0EDF-48F2-BAF0-9DFC43AFF358}" type="presParOf" srcId="{F48CA01F-E2B0-4ABA-8D35-5CE67177F56E}" destId="{B48C18B6-6723-4B07-B490-995346F78B62}" srcOrd="2" destOrd="0" presId="urn:microsoft.com/office/officeart/2011/layout/Tab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F31387-55D9-4AB0-A716-65645B5E6980}" type="doc">
      <dgm:prSet loTypeId="urn:microsoft.com/office/officeart/2005/8/layout/radial6" loCatId="cycle" qsTypeId="urn:microsoft.com/office/officeart/2005/8/quickstyle/3d3" qsCatId="3D" csTypeId="urn:microsoft.com/office/officeart/2005/8/colors/accent2_2" csCatId="accent2" phldr="1"/>
      <dgm:spPr/>
      <dgm:t>
        <a:bodyPr/>
        <a:lstStyle/>
        <a:p>
          <a:endParaRPr lang="es-MX"/>
        </a:p>
      </dgm:t>
    </dgm:pt>
    <dgm:pt modelId="{3F2E9656-B0E0-4853-A4BC-DCD444D4F301}">
      <dgm:prSet phldrT="[Texto]" custT="1"/>
      <dgm:spPr/>
      <dgm:t>
        <a:bodyPr/>
        <a:lstStyle/>
        <a:p>
          <a:r>
            <a:rPr lang="es-MX" sz="2800" dirty="0"/>
            <a:t>Integral</a:t>
          </a:r>
        </a:p>
      </dgm:t>
    </dgm:pt>
    <dgm:pt modelId="{2C1AC441-E2BF-4B48-B50E-F187067234B4}" type="parTrans" cxnId="{DFFB1ECB-3F2C-4CB5-B7A3-2AC686D4A7DF}">
      <dgm:prSet/>
      <dgm:spPr/>
      <dgm:t>
        <a:bodyPr/>
        <a:lstStyle/>
        <a:p>
          <a:endParaRPr lang="es-MX" sz="2000"/>
        </a:p>
      </dgm:t>
    </dgm:pt>
    <dgm:pt modelId="{C7D70A15-4E96-47B0-8A71-590CC2570998}" type="sibTrans" cxnId="{DFFB1ECB-3F2C-4CB5-B7A3-2AC686D4A7DF}">
      <dgm:prSet/>
      <dgm:spPr/>
      <dgm:t>
        <a:bodyPr/>
        <a:lstStyle/>
        <a:p>
          <a:endParaRPr lang="es-MX" sz="2000"/>
        </a:p>
      </dgm:t>
    </dgm:pt>
    <dgm:pt modelId="{D9304E1C-9D08-4943-B2BD-31FA04B80250}">
      <dgm:prSet phldrT="[Texto]" custT="1"/>
      <dgm:spPr/>
      <dgm:t>
        <a:bodyPr/>
        <a:lstStyle/>
        <a:p>
          <a:r>
            <a:rPr lang="es-MX" sz="1600" dirty="0"/>
            <a:t>PFCE</a:t>
          </a:r>
          <a:endParaRPr lang="es-MX" sz="1200" dirty="0"/>
        </a:p>
      </dgm:t>
    </dgm:pt>
    <dgm:pt modelId="{9E73894B-3613-43EF-BC1D-E97C1C6B3A38}" type="parTrans" cxnId="{F3AC59C4-321A-4A8D-A69E-23CF8A362E7C}">
      <dgm:prSet/>
      <dgm:spPr/>
      <dgm:t>
        <a:bodyPr/>
        <a:lstStyle/>
        <a:p>
          <a:endParaRPr lang="es-MX" sz="2000"/>
        </a:p>
      </dgm:t>
    </dgm:pt>
    <dgm:pt modelId="{772733DD-B0C1-42E0-912C-F705A60730BB}" type="sibTrans" cxnId="{F3AC59C4-321A-4A8D-A69E-23CF8A362E7C}">
      <dgm:prSet/>
      <dgm:spPr/>
      <dgm:t>
        <a:bodyPr/>
        <a:lstStyle/>
        <a:p>
          <a:endParaRPr lang="es-MX" sz="2000"/>
        </a:p>
      </dgm:t>
    </dgm:pt>
    <dgm:pt modelId="{7D118D15-B27E-4434-AD21-D1133757685D}">
      <dgm:prSet phldrT="[Texto]" custT="1"/>
      <dgm:spPr/>
      <dgm:t>
        <a:bodyPr/>
        <a:lstStyle/>
        <a:p>
          <a:r>
            <a:rPr lang="es-MX" sz="1600" dirty="0" smtClean="0"/>
            <a:t>Otros fondos</a:t>
          </a:r>
          <a:endParaRPr lang="es-MX" sz="1200" dirty="0"/>
        </a:p>
      </dgm:t>
    </dgm:pt>
    <dgm:pt modelId="{A43C6BFE-9AA6-44BA-B420-ADD3C3C191F4}" type="parTrans" cxnId="{B6F81F5D-F67D-4217-AFD1-D33F6C49E138}">
      <dgm:prSet/>
      <dgm:spPr/>
      <dgm:t>
        <a:bodyPr/>
        <a:lstStyle/>
        <a:p>
          <a:endParaRPr lang="es-MX" sz="2000"/>
        </a:p>
      </dgm:t>
    </dgm:pt>
    <dgm:pt modelId="{AE069394-E5F6-447A-9D4E-23F720828854}" type="sibTrans" cxnId="{B6F81F5D-F67D-4217-AFD1-D33F6C49E138}">
      <dgm:prSet/>
      <dgm:spPr/>
      <dgm:t>
        <a:bodyPr/>
        <a:lstStyle/>
        <a:p>
          <a:endParaRPr lang="es-MX" sz="2000"/>
        </a:p>
      </dgm:t>
    </dgm:pt>
    <dgm:pt modelId="{5C0FC791-04F5-4718-8B76-D652CFD4DB5A}">
      <dgm:prSet phldrT="[Texto]" custT="1"/>
      <dgm:spPr/>
      <dgm:t>
        <a:bodyPr/>
        <a:lstStyle/>
        <a:p>
          <a:r>
            <a:rPr lang="es-MX" sz="1400" dirty="0" smtClean="0"/>
            <a:t>AUTO</a:t>
          </a:r>
        </a:p>
        <a:p>
          <a:r>
            <a:rPr lang="es-MX" sz="1400" dirty="0" smtClean="0"/>
            <a:t>GENERADOS</a:t>
          </a:r>
          <a:endParaRPr lang="es-MX" sz="1400" dirty="0"/>
        </a:p>
      </dgm:t>
    </dgm:pt>
    <dgm:pt modelId="{4B26EAF7-A71B-47FC-B0B7-60E82F7DD9FA}" type="parTrans" cxnId="{810A47F2-313E-4810-8FA6-FF4D23392C0D}">
      <dgm:prSet/>
      <dgm:spPr/>
      <dgm:t>
        <a:bodyPr/>
        <a:lstStyle/>
        <a:p>
          <a:endParaRPr lang="es-MX" sz="2000"/>
        </a:p>
      </dgm:t>
    </dgm:pt>
    <dgm:pt modelId="{46A7A185-D40D-44B7-AC26-5CAF6540BE7C}" type="sibTrans" cxnId="{810A47F2-313E-4810-8FA6-FF4D23392C0D}">
      <dgm:prSet/>
      <dgm:spPr/>
      <dgm:t>
        <a:bodyPr/>
        <a:lstStyle/>
        <a:p>
          <a:endParaRPr lang="es-MX" sz="2000"/>
        </a:p>
      </dgm:t>
    </dgm:pt>
    <dgm:pt modelId="{F7B58FE4-45F7-4600-B507-6FBC3008A48B}">
      <dgm:prSet phldrT="[Texto]" custT="1"/>
      <dgm:spPr/>
      <dgm:t>
        <a:bodyPr/>
        <a:lstStyle/>
        <a:p>
          <a:r>
            <a:rPr lang="es-MX" sz="1600" dirty="0"/>
            <a:t>FAM</a:t>
          </a:r>
          <a:endParaRPr lang="es-MX" sz="1200" dirty="0"/>
        </a:p>
      </dgm:t>
    </dgm:pt>
    <dgm:pt modelId="{E139826C-5B7E-4296-878A-3B4131042ACF}" type="parTrans" cxnId="{C929D82E-3FBD-49E8-A504-BC2B908CE525}">
      <dgm:prSet/>
      <dgm:spPr/>
      <dgm:t>
        <a:bodyPr/>
        <a:lstStyle/>
        <a:p>
          <a:endParaRPr lang="es-MX" sz="2000"/>
        </a:p>
      </dgm:t>
    </dgm:pt>
    <dgm:pt modelId="{534032E1-B9E4-4744-B8FB-7EF649B3275F}" type="sibTrans" cxnId="{C929D82E-3FBD-49E8-A504-BC2B908CE525}">
      <dgm:prSet/>
      <dgm:spPr/>
      <dgm:t>
        <a:bodyPr/>
        <a:lstStyle/>
        <a:p>
          <a:endParaRPr lang="es-MX" sz="2000"/>
        </a:p>
      </dgm:t>
    </dgm:pt>
    <dgm:pt modelId="{4BC6D6FC-4464-4465-B72F-0CA9E58B7428}">
      <dgm:prSet phldrT="[Texto]" custT="1"/>
      <dgm:spPr/>
      <dgm:t>
        <a:bodyPr/>
        <a:lstStyle/>
        <a:p>
          <a:r>
            <a:rPr lang="es-MX" sz="1600" dirty="0"/>
            <a:t>SUBSIDIO</a:t>
          </a:r>
          <a:endParaRPr lang="es-MX" sz="1200" dirty="0"/>
        </a:p>
      </dgm:t>
    </dgm:pt>
    <dgm:pt modelId="{06A14A1E-95C7-44CF-A412-799BDAA1AC56}" type="parTrans" cxnId="{7693C1A4-5C72-4239-B3C7-743DC1AE626A}">
      <dgm:prSet/>
      <dgm:spPr/>
      <dgm:t>
        <a:bodyPr/>
        <a:lstStyle/>
        <a:p>
          <a:endParaRPr lang="es-MX" sz="2000"/>
        </a:p>
      </dgm:t>
    </dgm:pt>
    <dgm:pt modelId="{1F92E5FF-B249-445C-AFB8-ECACD039DF28}" type="sibTrans" cxnId="{7693C1A4-5C72-4239-B3C7-743DC1AE626A}">
      <dgm:prSet/>
      <dgm:spPr/>
      <dgm:t>
        <a:bodyPr/>
        <a:lstStyle/>
        <a:p>
          <a:endParaRPr lang="es-MX" sz="2000"/>
        </a:p>
      </dgm:t>
    </dgm:pt>
    <dgm:pt modelId="{1FCCCD3F-BCA4-479B-8A81-3650FBA1F3AB}">
      <dgm:prSet phldrT="[Texto]" custT="1"/>
      <dgm:spPr/>
      <dgm:t>
        <a:bodyPr/>
        <a:lstStyle/>
        <a:p>
          <a:r>
            <a:rPr lang="es-MX" sz="1100" dirty="0"/>
            <a:t>Complemento</a:t>
          </a:r>
        </a:p>
      </dgm:t>
    </dgm:pt>
    <dgm:pt modelId="{C14E2A7A-9611-4025-9A21-1CBB3108B513}" type="parTrans" cxnId="{A0838619-CE9D-40F0-B5E7-7FE6DDACD6D9}">
      <dgm:prSet/>
      <dgm:spPr/>
      <dgm:t>
        <a:bodyPr/>
        <a:lstStyle/>
        <a:p>
          <a:endParaRPr lang="es-MX" sz="2000"/>
        </a:p>
      </dgm:t>
    </dgm:pt>
    <dgm:pt modelId="{13C6BFF9-776C-4281-AC2D-2484937E5965}" type="sibTrans" cxnId="{A0838619-CE9D-40F0-B5E7-7FE6DDACD6D9}">
      <dgm:prSet/>
      <dgm:spPr/>
      <dgm:t>
        <a:bodyPr/>
        <a:lstStyle/>
        <a:p>
          <a:endParaRPr lang="es-MX" sz="2000"/>
        </a:p>
      </dgm:t>
    </dgm:pt>
    <dgm:pt modelId="{F5EECDCD-1CEC-4867-A8BB-0248D740F2B1}">
      <dgm:prSet phldrT="[Texto]" custT="1"/>
      <dgm:spPr/>
      <dgm:t>
        <a:bodyPr/>
        <a:lstStyle/>
        <a:p>
          <a:r>
            <a:rPr lang="es-MX" sz="1100" dirty="0"/>
            <a:t>FIPS</a:t>
          </a:r>
        </a:p>
      </dgm:t>
    </dgm:pt>
    <dgm:pt modelId="{1ABE61B0-3F4F-466E-B2C4-B516A0BFEF2F}" type="parTrans" cxnId="{3E2F830B-F2F3-494E-AF4E-A438C1E07213}">
      <dgm:prSet/>
      <dgm:spPr/>
      <dgm:t>
        <a:bodyPr/>
        <a:lstStyle/>
        <a:p>
          <a:endParaRPr lang="es-MX" sz="2000"/>
        </a:p>
      </dgm:t>
    </dgm:pt>
    <dgm:pt modelId="{DCAA709F-4DD4-4EE1-8FE7-651BD4244BCF}" type="sibTrans" cxnId="{3E2F830B-F2F3-494E-AF4E-A438C1E07213}">
      <dgm:prSet/>
      <dgm:spPr/>
      <dgm:t>
        <a:bodyPr/>
        <a:lstStyle/>
        <a:p>
          <a:endParaRPr lang="es-MX" sz="2000"/>
        </a:p>
      </dgm:t>
    </dgm:pt>
    <dgm:pt modelId="{5D7A0935-5292-471E-9732-9C29D857959E}">
      <dgm:prSet phldrT="[Texto]" custT="1"/>
      <dgm:spPr/>
      <dgm:t>
        <a:bodyPr/>
        <a:lstStyle/>
        <a:p>
          <a:r>
            <a:rPr lang="es-MX" sz="1200" dirty="0"/>
            <a:t>…</a:t>
          </a:r>
        </a:p>
      </dgm:t>
    </dgm:pt>
    <dgm:pt modelId="{10ED354D-3FDF-4540-9674-8D6EB3D40764}" type="parTrans" cxnId="{9C4DB37F-044D-4531-B819-0BE4B10C4974}">
      <dgm:prSet/>
      <dgm:spPr/>
      <dgm:t>
        <a:bodyPr/>
        <a:lstStyle/>
        <a:p>
          <a:endParaRPr lang="es-MX" sz="2000"/>
        </a:p>
      </dgm:t>
    </dgm:pt>
    <dgm:pt modelId="{DFAEDD16-AF82-4456-A83E-0FB25FF28469}" type="sibTrans" cxnId="{9C4DB37F-044D-4531-B819-0BE4B10C4974}">
      <dgm:prSet/>
      <dgm:spPr/>
      <dgm:t>
        <a:bodyPr/>
        <a:lstStyle/>
        <a:p>
          <a:endParaRPr lang="es-MX" sz="2000"/>
        </a:p>
      </dgm:t>
    </dgm:pt>
    <dgm:pt modelId="{56EE30DD-9798-47ED-87C1-83E687015BD4}" type="pres">
      <dgm:prSet presAssocID="{A0F31387-55D9-4AB0-A716-65645B5E6980}" presName="Name0" presStyleCnt="0">
        <dgm:presLayoutVars>
          <dgm:chMax val="1"/>
          <dgm:dir/>
          <dgm:animLvl val="ctr"/>
          <dgm:resizeHandles val="exact"/>
        </dgm:presLayoutVars>
      </dgm:prSet>
      <dgm:spPr/>
      <dgm:t>
        <a:bodyPr/>
        <a:lstStyle/>
        <a:p>
          <a:endParaRPr lang="es-ES"/>
        </a:p>
      </dgm:t>
    </dgm:pt>
    <dgm:pt modelId="{AEEAEA4D-2ED5-4929-AE81-11D6C7D3CDF0}" type="pres">
      <dgm:prSet presAssocID="{3F2E9656-B0E0-4853-A4BC-DCD444D4F301}" presName="centerShape" presStyleLbl="node0" presStyleIdx="0" presStyleCnt="1"/>
      <dgm:spPr/>
      <dgm:t>
        <a:bodyPr/>
        <a:lstStyle/>
        <a:p>
          <a:endParaRPr lang="es-ES"/>
        </a:p>
      </dgm:t>
    </dgm:pt>
    <dgm:pt modelId="{66F5659B-462A-46C1-9CD7-6055A6093FB0}" type="pres">
      <dgm:prSet presAssocID="{D9304E1C-9D08-4943-B2BD-31FA04B80250}" presName="node" presStyleLbl="node1" presStyleIdx="0" presStyleCnt="5">
        <dgm:presLayoutVars>
          <dgm:bulletEnabled val="1"/>
        </dgm:presLayoutVars>
      </dgm:prSet>
      <dgm:spPr/>
      <dgm:t>
        <a:bodyPr/>
        <a:lstStyle/>
        <a:p>
          <a:endParaRPr lang="es-ES"/>
        </a:p>
      </dgm:t>
    </dgm:pt>
    <dgm:pt modelId="{690CF814-01F5-4FD6-BF7B-4EE92AF1EEB9}" type="pres">
      <dgm:prSet presAssocID="{D9304E1C-9D08-4943-B2BD-31FA04B80250}" presName="dummy" presStyleCnt="0"/>
      <dgm:spPr/>
    </dgm:pt>
    <dgm:pt modelId="{1009C6A1-B8EE-4491-84DA-B6C12AF80A63}" type="pres">
      <dgm:prSet presAssocID="{772733DD-B0C1-42E0-912C-F705A60730BB}" presName="sibTrans" presStyleLbl="sibTrans2D1" presStyleIdx="0" presStyleCnt="5"/>
      <dgm:spPr/>
      <dgm:t>
        <a:bodyPr/>
        <a:lstStyle/>
        <a:p>
          <a:endParaRPr lang="es-ES"/>
        </a:p>
      </dgm:t>
    </dgm:pt>
    <dgm:pt modelId="{D4127C44-5737-428C-9A39-E8DB53E1851D}" type="pres">
      <dgm:prSet presAssocID="{7D118D15-B27E-4434-AD21-D1133757685D}" presName="node" presStyleLbl="node1" presStyleIdx="1" presStyleCnt="5">
        <dgm:presLayoutVars>
          <dgm:bulletEnabled val="1"/>
        </dgm:presLayoutVars>
      </dgm:prSet>
      <dgm:spPr/>
      <dgm:t>
        <a:bodyPr/>
        <a:lstStyle/>
        <a:p>
          <a:endParaRPr lang="es-ES"/>
        </a:p>
      </dgm:t>
    </dgm:pt>
    <dgm:pt modelId="{14425A4D-3EBC-467A-9223-C36E13D1F5D1}" type="pres">
      <dgm:prSet presAssocID="{7D118D15-B27E-4434-AD21-D1133757685D}" presName="dummy" presStyleCnt="0"/>
      <dgm:spPr/>
    </dgm:pt>
    <dgm:pt modelId="{B9F1564F-0952-447F-9225-E986FBBFDDC5}" type="pres">
      <dgm:prSet presAssocID="{AE069394-E5F6-447A-9D4E-23F720828854}" presName="sibTrans" presStyleLbl="sibTrans2D1" presStyleIdx="1" presStyleCnt="5"/>
      <dgm:spPr/>
      <dgm:t>
        <a:bodyPr/>
        <a:lstStyle/>
        <a:p>
          <a:endParaRPr lang="es-ES"/>
        </a:p>
      </dgm:t>
    </dgm:pt>
    <dgm:pt modelId="{C6AD3BB7-0914-464F-BAE7-2B6854BC4DF9}" type="pres">
      <dgm:prSet presAssocID="{5C0FC791-04F5-4718-8B76-D652CFD4DB5A}" presName="node" presStyleLbl="node1" presStyleIdx="2" presStyleCnt="5">
        <dgm:presLayoutVars>
          <dgm:bulletEnabled val="1"/>
        </dgm:presLayoutVars>
      </dgm:prSet>
      <dgm:spPr/>
      <dgm:t>
        <a:bodyPr/>
        <a:lstStyle/>
        <a:p>
          <a:endParaRPr lang="es-ES"/>
        </a:p>
      </dgm:t>
    </dgm:pt>
    <dgm:pt modelId="{DC4F5DEB-3F7B-43AF-9E13-36C01420DD57}" type="pres">
      <dgm:prSet presAssocID="{5C0FC791-04F5-4718-8B76-D652CFD4DB5A}" presName="dummy" presStyleCnt="0"/>
      <dgm:spPr/>
    </dgm:pt>
    <dgm:pt modelId="{F1BEB357-EB13-4FD0-B45B-749A09959B37}" type="pres">
      <dgm:prSet presAssocID="{46A7A185-D40D-44B7-AC26-5CAF6540BE7C}" presName="sibTrans" presStyleLbl="sibTrans2D1" presStyleIdx="2" presStyleCnt="5"/>
      <dgm:spPr/>
      <dgm:t>
        <a:bodyPr/>
        <a:lstStyle/>
        <a:p>
          <a:endParaRPr lang="es-ES"/>
        </a:p>
      </dgm:t>
    </dgm:pt>
    <dgm:pt modelId="{D4D48BC6-0478-4CE5-9290-598B1DDC4150}" type="pres">
      <dgm:prSet presAssocID="{F7B58FE4-45F7-4600-B507-6FBC3008A48B}" presName="node" presStyleLbl="node1" presStyleIdx="3" presStyleCnt="5">
        <dgm:presLayoutVars>
          <dgm:bulletEnabled val="1"/>
        </dgm:presLayoutVars>
      </dgm:prSet>
      <dgm:spPr/>
      <dgm:t>
        <a:bodyPr/>
        <a:lstStyle/>
        <a:p>
          <a:endParaRPr lang="es-ES"/>
        </a:p>
      </dgm:t>
    </dgm:pt>
    <dgm:pt modelId="{DC2B6001-7D0A-4C42-875B-F8409932FF94}" type="pres">
      <dgm:prSet presAssocID="{F7B58FE4-45F7-4600-B507-6FBC3008A48B}" presName="dummy" presStyleCnt="0"/>
      <dgm:spPr/>
    </dgm:pt>
    <dgm:pt modelId="{ABD8077B-E7D8-4311-9D3B-FA55CB21177B}" type="pres">
      <dgm:prSet presAssocID="{534032E1-B9E4-4744-B8FB-7EF649B3275F}" presName="sibTrans" presStyleLbl="sibTrans2D1" presStyleIdx="3" presStyleCnt="5"/>
      <dgm:spPr/>
      <dgm:t>
        <a:bodyPr/>
        <a:lstStyle/>
        <a:p>
          <a:endParaRPr lang="es-ES"/>
        </a:p>
      </dgm:t>
    </dgm:pt>
    <dgm:pt modelId="{09FC4265-7EA0-4C6B-9CBD-207D85ADE700}" type="pres">
      <dgm:prSet presAssocID="{4BC6D6FC-4464-4465-B72F-0CA9E58B7428}" presName="node" presStyleLbl="node1" presStyleIdx="4" presStyleCnt="5" custScaleX="104671">
        <dgm:presLayoutVars>
          <dgm:bulletEnabled val="1"/>
        </dgm:presLayoutVars>
      </dgm:prSet>
      <dgm:spPr/>
      <dgm:t>
        <a:bodyPr/>
        <a:lstStyle/>
        <a:p>
          <a:endParaRPr lang="es-ES"/>
        </a:p>
      </dgm:t>
    </dgm:pt>
    <dgm:pt modelId="{01C034A4-19E2-4A34-9390-601AFBCC97ED}" type="pres">
      <dgm:prSet presAssocID="{4BC6D6FC-4464-4465-B72F-0CA9E58B7428}" presName="dummy" presStyleCnt="0"/>
      <dgm:spPr/>
    </dgm:pt>
    <dgm:pt modelId="{3053DA9D-0FFA-4751-BC4C-853DCCDBF310}" type="pres">
      <dgm:prSet presAssocID="{1F92E5FF-B249-445C-AFB8-ECACD039DF28}" presName="sibTrans" presStyleLbl="sibTrans2D1" presStyleIdx="4" presStyleCnt="5"/>
      <dgm:spPr/>
      <dgm:t>
        <a:bodyPr/>
        <a:lstStyle/>
        <a:p>
          <a:endParaRPr lang="es-ES"/>
        </a:p>
      </dgm:t>
    </dgm:pt>
  </dgm:ptLst>
  <dgm:cxnLst>
    <dgm:cxn modelId="{3E2F830B-F2F3-494E-AF4E-A438C1E07213}" srcId="{4BC6D6FC-4464-4465-B72F-0CA9E58B7428}" destId="{F5EECDCD-1CEC-4867-A8BB-0248D740F2B1}" srcOrd="1" destOrd="0" parTransId="{1ABE61B0-3F4F-466E-B2C4-B516A0BFEF2F}" sibTransId="{DCAA709F-4DD4-4EE1-8FE7-651BD4244BCF}"/>
    <dgm:cxn modelId="{0538F93D-261B-4B29-BD44-0A8D65D0BB4B}" type="presOf" srcId="{1FCCCD3F-BCA4-479B-8A81-3650FBA1F3AB}" destId="{09FC4265-7EA0-4C6B-9CBD-207D85ADE700}" srcOrd="0" destOrd="1" presId="urn:microsoft.com/office/officeart/2005/8/layout/radial6"/>
    <dgm:cxn modelId="{DFFB1ECB-3F2C-4CB5-B7A3-2AC686D4A7DF}" srcId="{A0F31387-55D9-4AB0-A716-65645B5E6980}" destId="{3F2E9656-B0E0-4853-A4BC-DCD444D4F301}" srcOrd="0" destOrd="0" parTransId="{2C1AC441-E2BF-4B48-B50E-F187067234B4}" sibTransId="{C7D70A15-4E96-47B0-8A71-590CC2570998}"/>
    <dgm:cxn modelId="{656DFC6F-75E8-4211-924A-A208516BEF79}" type="presOf" srcId="{3F2E9656-B0E0-4853-A4BC-DCD444D4F301}" destId="{AEEAEA4D-2ED5-4929-AE81-11D6C7D3CDF0}" srcOrd="0" destOrd="0" presId="urn:microsoft.com/office/officeart/2005/8/layout/radial6"/>
    <dgm:cxn modelId="{F3AC59C4-321A-4A8D-A69E-23CF8A362E7C}" srcId="{3F2E9656-B0E0-4853-A4BC-DCD444D4F301}" destId="{D9304E1C-9D08-4943-B2BD-31FA04B80250}" srcOrd="0" destOrd="0" parTransId="{9E73894B-3613-43EF-BC1D-E97C1C6B3A38}" sibTransId="{772733DD-B0C1-42E0-912C-F705A60730BB}"/>
    <dgm:cxn modelId="{BC9BC6AB-3ACA-47B5-B873-4244A01D24C3}" type="presOf" srcId="{772733DD-B0C1-42E0-912C-F705A60730BB}" destId="{1009C6A1-B8EE-4491-84DA-B6C12AF80A63}" srcOrd="0" destOrd="0" presId="urn:microsoft.com/office/officeart/2005/8/layout/radial6"/>
    <dgm:cxn modelId="{1FFBC34A-7F10-4AA6-9C70-075BB39A3057}" type="presOf" srcId="{F5EECDCD-1CEC-4867-A8BB-0248D740F2B1}" destId="{09FC4265-7EA0-4C6B-9CBD-207D85ADE700}" srcOrd="0" destOrd="2" presId="urn:microsoft.com/office/officeart/2005/8/layout/radial6"/>
    <dgm:cxn modelId="{810A47F2-313E-4810-8FA6-FF4D23392C0D}" srcId="{3F2E9656-B0E0-4853-A4BC-DCD444D4F301}" destId="{5C0FC791-04F5-4718-8B76-D652CFD4DB5A}" srcOrd="2" destOrd="0" parTransId="{4B26EAF7-A71B-47FC-B0B7-60E82F7DD9FA}" sibTransId="{46A7A185-D40D-44B7-AC26-5CAF6540BE7C}"/>
    <dgm:cxn modelId="{59A2B435-3729-4948-A7DE-274A11B64292}" type="presOf" srcId="{46A7A185-D40D-44B7-AC26-5CAF6540BE7C}" destId="{F1BEB357-EB13-4FD0-B45B-749A09959B37}" srcOrd="0" destOrd="0" presId="urn:microsoft.com/office/officeart/2005/8/layout/radial6"/>
    <dgm:cxn modelId="{C0C15301-21C2-48C1-AB35-CE4123C4FF0A}" type="presOf" srcId="{A0F31387-55D9-4AB0-A716-65645B5E6980}" destId="{56EE30DD-9798-47ED-87C1-83E687015BD4}" srcOrd="0" destOrd="0" presId="urn:microsoft.com/office/officeart/2005/8/layout/radial6"/>
    <dgm:cxn modelId="{20DFF8B2-E7D2-4C3B-83E4-BCBF75556AF0}" type="presOf" srcId="{534032E1-B9E4-4744-B8FB-7EF649B3275F}" destId="{ABD8077B-E7D8-4311-9D3B-FA55CB21177B}" srcOrd="0" destOrd="0" presId="urn:microsoft.com/office/officeart/2005/8/layout/radial6"/>
    <dgm:cxn modelId="{ACE4FCD4-D361-4C23-9D0D-AFC8243FFE8A}" type="presOf" srcId="{AE069394-E5F6-447A-9D4E-23F720828854}" destId="{B9F1564F-0952-447F-9225-E986FBBFDDC5}" srcOrd="0" destOrd="0" presId="urn:microsoft.com/office/officeart/2005/8/layout/radial6"/>
    <dgm:cxn modelId="{C929D82E-3FBD-49E8-A504-BC2B908CE525}" srcId="{3F2E9656-B0E0-4853-A4BC-DCD444D4F301}" destId="{F7B58FE4-45F7-4600-B507-6FBC3008A48B}" srcOrd="3" destOrd="0" parTransId="{E139826C-5B7E-4296-878A-3B4131042ACF}" sibTransId="{534032E1-B9E4-4744-B8FB-7EF649B3275F}"/>
    <dgm:cxn modelId="{7693C1A4-5C72-4239-B3C7-743DC1AE626A}" srcId="{3F2E9656-B0E0-4853-A4BC-DCD444D4F301}" destId="{4BC6D6FC-4464-4465-B72F-0CA9E58B7428}" srcOrd="4" destOrd="0" parTransId="{06A14A1E-95C7-44CF-A412-799BDAA1AC56}" sibTransId="{1F92E5FF-B249-445C-AFB8-ECACD039DF28}"/>
    <dgm:cxn modelId="{3D496173-7090-4D14-BC57-2B6C84D1A6E2}" type="presOf" srcId="{7D118D15-B27E-4434-AD21-D1133757685D}" destId="{D4127C44-5737-428C-9A39-E8DB53E1851D}" srcOrd="0" destOrd="0" presId="urn:microsoft.com/office/officeart/2005/8/layout/radial6"/>
    <dgm:cxn modelId="{65D8A0CD-BCB7-49F7-99D8-45C7672ED58E}" type="presOf" srcId="{4BC6D6FC-4464-4465-B72F-0CA9E58B7428}" destId="{09FC4265-7EA0-4C6B-9CBD-207D85ADE700}" srcOrd="0" destOrd="0" presId="urn:microsoft.com/office/officeart/2005/8/layout/radial6"/>
    <dgm:cxn modelId="{7F115A7D-2FF8-4AC9-B1EA-D50E92A55D4D}" type="presOf" srcId="{5D7A0935-5292-471E-9732-9C29D857959E}" destId="{09FC4265-7EA0-4C6B-9CBD-207D85ADE700}" srcOrd="0" destOrd="3" presId="urn:microsoft.com/office/officeart/2005/8/layout/radial6"/>
    <dgm:cxn modelId="{A0838619-CE9D-40F0-B5E7-7FE6DDACD6D9}" srcId="{4BC6D6FC-4464-4465-B72F-0CA9E58B7428}" destId="{1FCCCD3F-BCA4-479B-8A81-3650FBA1F3AB}" srcOrd="0" destOrd="0" parTransId="{C14E2A7A-9611-4025-9A21-1CBB3108B513}" sibTransId="{13C6BFF9-776C-4281-AC2D-2484937E5965}"/>
    <dgm:cxn modelId="{9C4DB37F-044D-4531-B819-0BE4B10C4974}" srcId="{4BC6D6FC-4464-4465-B72F-0CA9E58B7428}" destId="{5D7A0935-5292-471E-9732-9C29D857959E}" srcOrd="2" destOrd="0" parTransId="{10ED354D-3FDF-4540-9674-8D6EB3D40764}" sibTransId="{DFAEDD16-AF82-4456-A83E-0FB25FF28469}"/>
    <dgm:cxn modelId="{39D85AC0-8586-4314-91BE-B06122E7DE6E}" type="presOf" srcId="{1F92E5FF-B249-445C-AFB8-ECACD039DF28}" destId="{3053DA9D-0FFA-4751-BC4C-853DCCDBF310}" srcOrd="0" destOrd="0" presId="urn:microsoft.com/office/officeart/2005/8/layout/radial6"/>
    <dgm:cxn modelId="{74C00AAF-020B-493A-9FA4-A1E2BBA32E7B}" type="presOf" srcId="{F7B58FE4-45F7-4600-B507-6FBC3008A48B}" destId="{D4D48BC6-0478-4CE5-9290-598B1DDC4150}" srcOrd="0" destOrd="0" presId="urn:microsoft.com/office/officeart/2005/8/layout/radial6"/>
    <dgm:cxn modelId="{B6F81F5D-F67D-4217-AFD1-D33F6C49E138}" srcId="{3F2E9656-B0E0-4853-A4BC-DCD444D4F301}" destId="{7D118D15-B27E-4434-AD21-D1133757685D}" srcOrd="1" destOrd="0" parTransId="{A43C6BFE-9AA6-44BA-B420-ADD3C3C191F4}" sibTransId="{AE069394-E5F6-447A-9D4E-23F720828854}"/>
    <dgm:cxn modelId="{A92492D0-347E-4EFB-8ED9-A481A85248EC}" type="presOf" srcId="{D9304E1C-9D08-4943-B2BD-31FA04B80250}" destId="{66F5659B-462A-46C1-9CD7-6055A6093FB0}" srcOrd="0" destOrd="0" presId="urn:microsoft.com/office/officeart/2005/8/layout/radial6"/>
    <dgm:cxn modelId="{F7245BA4-39F7-48BE-B741-9436306F3941}" type="presOf" srcId="{5C0FC791-04F5-4718-8B76-D652CFD4DB5A}" destId="{C6AD3BB7-0914-464F-BAE7-2B6854BC4DF9}" srcOrd="0" destOrd="0" presId="urn:microsoft.com/office/officeart/2005/8/layout/radial6"/>
    <dgm:cxn modelId="{B0293A98-2617-4F1C-8154-968779D2255A}" type="presParOf" srcId="{56EE30DD-9798-47ED-87C1-83E687015BD4}" destId="{AEEAEA4D-2ED5-4929-AE81-11D6C7D3CDF0}" srcOrd="0" destOrd="0" presId="urn:microsoft.com/office/officeart/2005/8/layout/radial6"/>
    <dgm:cxn modelId="{D25C2FA0-47E7-4243-9476-D7C1D14DD4E8}" type="presParOf" srcId="{56EE30DD-9798-47ED-87C1-83E687015BD4}" destId="{66F5659B-462A-46C1-9CD7-6055A6093FB0}" srcOrd="1" destOrd="0" presId="urn:microsoft.com/office/officeart/2005/8/layout/radial6"/>
    <dgm:cxn modelId="{DB795121-9855-404E-8074-36BDC23838C3}" type="presParOf" srcId="{56EE30DD-9798-47ED-87C1-83E687015BD4}" destId="{690CF814-01F5-4FD6-BF7B-4EE92AF1EEB9}" srcOrd="2" destOrd="0" presId="urn:microsoft.com/office/officeart/2005/8/layout/radial6"/>
    <dgm:cxn modelId="{E96A9456-E2A7-4251-A491-D397020E4CA5}" type="presParOf" srcId="{56EE30DD-9798-47ED-87C1-83E687015BD4}" destId="{1009C6A1-B8EE-4491-84DA-B6C12AF80A63}" srcOrd="3" destOrd="0" presId="urn:microsoft.com/office/officeart/2005/8/layout/radial6"/>
    <dgm:cxn modelId="{11BA3A8A-CF9F-4470-B828-55A53D30ECAE}" type="presParOf" srcId="{56EE30DD-9798-47ED-87C1-83E687015BD4}" destId="{D4127C44-5737-428C-9A39-E8DB53E1851D}" srcOrd="4" destOrd="0" presId="urn:microsoft.com/office/officeart/2005/8/layout/radial6"/>
    <dgm:cxn modelId="{F73FFA49-210E-4DE9-8E25-70C1BC1293D0}" type="presParOf" srcId="{56EE30DD-9798-47ED-87C1-83E687015BD4}" destId="{14425A4D-3EBC-467A-9223-C36E13D1F5D1}" srcOrd="5" destOrd="0" presId="urn:microsoft.com/office/officeart/2005/8/layout/radial6"/>
    <dgm:cxn modelId="{BED979BE-D403-4D41-8BB3-48DEB720DFA7}" type="presParOf" srcId="{56EE30DD-9798-47ED-87C1-83E687015BD4}" destId="{B9F1564F-0952-447F-9225-E986FBBFDDC5}" srcOrd="6" destOrd="0" presId="urn:microsoft.com/office/officeart/2005/8/layout/radial6"/>
    <dgm:cxn modelId="{58277EB5-FB82-4A68-96FE-8542E132A1BE}" type="presParOf" srcId="{56EE30DD-9798-47ED-87C1-83E687015BD4}" destId="{C6AD3BB7-0914-464F-BAE7-2B6854BC4DF9}" srcOrd="7" destOrd="0" presId="urn:microsoft.com/office/officeart/2005/8/layout/radial6"/>
    <dgm:cxn modelId="{9DD839C0-25F5-4A09-91F8-F0F9DC44761B}" type="presParOf" srcId="{56EE30DD-9798-47ED-87C1-83E687015BD4}" destId="{DC4F5DEB-3F7B-43AF-9E13-36C01420DD57}" srcOrd="8" destOrd="0" presId="urn:microsoft.com/office/officeart/2005/8/layout/radial6"/>
    <dgm:cxn modelId="{97F3BD99-9988-4214-A1AE-2A241A53BBB3}" type="presParOf" srcId="{56EE30DD-9798-47ED-87C1-83E687015BD4}" destId="{F1BEB357-EB13-4FD0-B45B-749A09959B37}" srcOrd="9" destOrd="0" presId="urn:microsoft.com/office/officeart/2005/8/layout/radial6"/>
    <dgm:cxn modelId="{937D796F-B561-49F0-8F9D-5322C84C9FB7}" type="presParOf" srcId="{56EE30DD-9798-47ED-87C1-83E687015BD4}" destId="{D4D48BC6-0478-4CE5-9290-598B1DDC4150}" srcOrd="10" destOrd="0" presId="urn:microsoft.com/office/officeart/2005/8/layout/radial6"/>
    <dgm:cxn modelId="{71DF6500-FE5D-4771-903C-FBE61ED38442}" type="presParOf" srcId="{56EE30DD-9798-47ED-87C1-83E687015BD4}" destId="{DC2B6001-7D0A-4C42-875B-F8409932FF94}" srcOrd="11" destOrd="0" presId="urn:microsoft.com/office/officeart/2005/8/layout/radial6"/>
    <dgm:cxn modelId="{56E09C3C-FAEB-42B2-9BCE-4BDA6C3344BE}" type="presParOf" srcId="{56EE30DD-9798-47ED-87C1-83E687015BD4}" destId="{ABD8077B-E7D8-4311-9D3B-FA55CB21177B}" srcOrd="12" destOrd="0" presId="urn:microsoft.com/office/officeart/2005/8/layout/radial6"/>
    <dgm:cxn modelId="{012A1E5E-2679-4EC7-989D-1C78145A6234}" type="presParOf" srcId="{56EE30DD-9798-47ED-87C1-83E687015BD4}" destId="{09FC4265-7EA0-4C6B-9CBD-207D85ADE700}" srcOrd="13" destOrd="0" presId="urn:microsoft.com/office/officeart/2005/8/layout/radial6"/>
    <dgm:cxn modelId="{A0359133-0344-4250-B385-718E6059C7E0}" type="presParOf" srcId="{56EE30DD-9798-47ED-87C1-83E687015BD4}" destId="{01C034A4-19E2-4A34-9390-601AFBCC97ED}" srcOrd="14" destOrd="0" presId="urn:microsoft.com/office/officeart/2005/8/layout/radial6"/>
    <dgm:cxn modelId="{CA6DAE47-248A-4996-959C-E9C2A7F8C2B2}" type="presParOf" srcId="{56EE30DD-9798-47ED-87C1-83E687015BD4}" destId="{3053DA9D-0FFA-4751-BC4C-853DCCDBF310}"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58254B-9421-4903-968C-EF6742B69426}" type="doc">
      <dgm:prSet loTypeId="urn:microsoft.com/office/officeart/2005/8/layout/radial4" loCatId="relationship" qsTypeId="urn:microsoft.com/office/officeart/2005/8/quickstyle/simple5" qsCatId="simple" csTypeId="urn:microsoft.com/office/officeart/2005/8/colors/accent1_1" csCatId="accent1" phldr="1"/>
      <dgm:spPr/>
      <dgm:t>
        <a:bodyPr/>
        <a:lstStyle/>
        <a:p>
          <a:endParaRPr lang="es-MX"/>
        </a:p>
      </dgm:t>
    </dgm:pt>
    <dgm:pt modelId="{C5DB1CAF-58C8-48E5-A8FA-B763BDBDB9A6}">
      <dgm:prSet phldrT="[Texto]"/>
      <dgm:spPr/>
      <dgm:t>
        <a:bodyPr/>
        <a:lstStyle/>
        <a:p>
          <a:r>
            <a:rPr lang="es-MX" b="1" dirty="0"/>
            <a:t>Información congruente</a:t>
          </a:r>
        </a:p>
      </dgm:t>
    </dgm:pt>
    <dgm:pt modelId="{2B5D9262-28FF-49B3-9249-A4F8D4B1BC10}" type="parTrans" cxnId="{D1D417DD-55AD-42BB-825E-293E709EB258}">
      <dgm:prSet/>
      <dgm:spPr/>
      <dgm:t>
        <a:bodyPr/>
        <a:lstStyle/>
        <a:p>
          <a:endParaRPr lang="es-MX" b="1"/>
        </a:p>
      </dgm:t>
    </dgm:pt>
    <dgm:pt modelId="{D5EE22D6-9314-432A-B7F8-404186037C3B}" type="sibTrans" cxnId="{D1D417DD-55AD-42BB-825E-293E709EB258}">
      <dgm:prSet/>
      <dgm:spPr/>
      <dgm:t>
        <a:bodyPr/>
        <a:lstStyle/>
        <a:p>
          <a:endParaRPr lang="es-MX" b="1"/>
        </a:p>
      </dgm:t>
    </dgm:pt>
    <dgm:pt modelId="{2DF17E8C-0118-4F40-834B-C23F6EC3B632}">
      <dgm:prSet phldrT="[Texto]"/>
      <dgm:spPr/>
      <dgm:t>
        <a:bodyPr/>
        <a:lstStyle/>
        <a:p>
          <a:r>
            <a:rPr lang="es-MX" b="1" dirty="0"/>
            <a:t>Informes trimestrales SEP</a:t>
          </a:r>
        </a:p>
      </dgm:t>
    </dgm:pt>
    <dgm:pt modelId="{C347EEF7-A456-4B60-96B8-02A6C354056E}" type="parTrans" cxnId="{BACC21F0-B9B5-47A1-AE89-B149071117B0}">
      <dgm:prSet/>
      <dgm:spPr>
        <a:solidFill>
          <a:schemeClr val="accent2">
            <a:lumMod val="75000"/>
          </a:schemeClr>
        </a:solidFill>
      </dgm:spPr>
      <dgm:t>
        <a:bodyPr/>
        <a:lstStyle/>
        <a:p>
          <a:endParaRPr lang="es-MX" b="1"/>
        </a:p>
      </dgm:t>
    </dgm:pt>
    <dgm:pt modelId="{24E6BDED-B70A-48DA-B7F0-4929B501ACAC}" type="sibTrans" cxnId="{BACC21F0-B9B5-47A1-AE89-B149071117B0}">
      <dgm:prSet/>
      <dgm:spPr/>
      <dgm:t>
        <a:bodyPr/>
        <a:lstStyle/>
        <a:p>
          <a:endParaRPr lang="es-MX" b="1"/>
        </a:p>
      </dgm:t>
    </dgm:pt>
    <dgm:pt modelId="{EBA17534-213B-42CC-9BDB-804750A0422F}">
      <dgm:prSet phldrT="[Texto]"/>
      <dgm:spPr/>
      <dgm:t>
        <a:bodyPr/>
        <a:lstStyle/>
        <a:p>
          <a:r>
            <a:rPr lang="es-MX" b="1" dirty="0"/>
            <a:t>Informes trimestrales </a:t>
          </a:r>
        </a:p>
        <a:p>
          <a:r>
            <a:rPr lang="es-MX" b="1" dirty="0"/>
            <a:t>PASH</a:t>
          </a:r>
        </a:p>
      </dgm:t>
    </dgm:pt>
    <dgm:pt modelId="{0EDF0F6C-4733-4B63-83FF-419CD84DB82D}" type="parTrans" cxnId="{8A130252-2D9C-477A-8EBC-B0B54AB0CA72}">
      <dgm:prSet/>
      <dgm:spPr>
        <a:solidFill>
          <a:schemeClr val="accent2">
            <a:lumMod val="75000"/>
          </a:schemeClr>
        </a:solidFill>
      </dgm:spPr>
      <dgm:t>
        <a:bodyPr/>
        <a:lstStyle/>
        <a:p>
          <a:endParaRPr lang="es-MX" b="1"/>
        </a:p>
      </dgm:t>
    </dgm:pt>
    <dgm:pt modelId="{3EA76FAD-3BBD-462F-8ECB-D9C1439B40D8}" type="sibTrans" cxnId="{8A130252-2D9C-477A-8EBC-B0B54AB0CA72}">
      <dgm:prSet/>
      <dgm:spPr/>
      <dgm:t>
        <a:bodyPr/>
        <a:lstStyle/>
        <a:p>
          <a:endParaRPr lang="es-MX" b="1"/>
        </a:p>
      </dgm:t>
    </dgm:pt>
    <dgm:pt modelId="{788D79E4-B1E3-47CD-B5C9-70C037F80DE8}">
      <dgm:prSet phldrT="[Texto]"/>
      <dgm:spPr/>
      <dgm:t>
        <a:bodyPr/>
        <a:lstStyle/>
        <a:p>
          <a:r>
            <a:rPr lang="es-MX" b="1" dirty="0"/>
            <a:t>ASF</a:t>
          </a:r>
        </a:p>
      </dgm:t>
    </dgm:pt>
    <dgm:pt modelId="{6E232E59-3774-4F6E-B343-01DBE60910A6}" type="parTrans" cxnId="{BDA942CA-1C41-4B94-880B-8417DEE2417C}">
      <dgm:prSet/>
      <dgm:spPr>
        <a:solidFill>
          <a:schemeClr val="accent2">
            <a:lumMod val="75000"/>
          </a:schemeClr>
        </a:solidFill>
      </dgm:spPr>
      <dgm:t>
        <a:bodyPr/>
        <a:lstStyle/>
        <a:p>
          <a:endParaRPr lang="es-MX" b="1"/>
        </a:p>
      </dgm:t>
    </dgm:pt>
    <dgm:pt modelId="{C8621B46-5770-44D6-9C08-1AA5866D49A1}" type="sibTrans" cxnId="{BDA942CA-1C41-4B94-880B-8417DEE2417C}">
      <dgm:prSet/>
      <dgm:spPr/>
      <dgm:t>
        <a:bodyPr/>
        <a:lstStyle/>
        <a:p>
          <a:endParaRPr lang="es-MX" b="1"/>
        </a:p>
      </dgm:t>
    </dgm:pt>
    <dgm:pt modelId="{A2BD24D8-E6E0-4592-809F-EC1FC7BAEF44}">
      <dgm:prSet phldrT="[Texto]"/>
      <dgm:spPr/>
      <dgm:t>
        <a:bodyPr/>
        <a:lstStyle/>
        <a:p>
          <a:r>
            <a:rPr lang="es-MX" b="1" dirty="0"/>
            <a:t>Sistema Contable</a:t>
          </a:r>
        </a:p>
      </dgm:t>
    </dgm:pt>
    <dgm:pt modelId="{2218AECC-9364-4A28-BA7B-609670634447}" type="parTrans" cxnId="{FF84C319-1FE9-4C3B-AA3A-638D4CBF77B8}">
      <dgm:prSet/>
      <dgm:spPr>
        <a:solidFill>
          <a:schemeClr val="accent4">
            <a:lumMod val="75000"/>
          </a:schemeClr>
        </a:solidFill>
      </dgm:spPr>
      <dgm:t>
        <a:bodyPr/>
        <a:lstStyle/>
        <a:p>
          <a:endParaRPr lang="es-MX" b="1"/>
        </a:p>
      </dgm:t>
    </dgm:pt>
    <dgm:pt modelId="{954F1EC4-47FD-4EDD-8E5F-11162C497A14}" type="sibTrans" cxnId="{FF84C319-1FE9-4C3B-AA3A-638D4CBF77B8}">
      <dgm:prSet/>
      <dgm:spPr/>
      <dgm:t>
        <a:bodyPr/>
        <a:lstStyle/>
        <a:p>
          <a:endParaRPr lang="es-MX" b="1"/>
        </a:p>
      </dgm:t>
    </dgm:pt>
    <dgm:pt modelId="{C5226028-2082-492F-A822-92D61EFAEF58}">
      <dgm:prSet phldrT="[Texto]"/>
      <dgm:spPr/>
      <dgm:t>
        <a:bodyPr/>
        <a:lstStyle/>
        <a:p>
          <a:r>
            <a:rPr lang="es-MX" b="1" dirty="0"/>
            <a:t>Proyectos</a:t>
          </a:r>
        </a:p>
      </dgm:t>
    </dgm:pt>
    <dgm:pt modelId="{676B5DDB-453C-499F-994B-885775B6F62F}" type="parTrans" cxnId="{B1E6DFCC-0611-48CD-AD85-B9B53B28B15E}">
      <dgm:prSet/>
      <dgm:spPr>
        <a:solidFill>
          <a:schemeClr val="accent4">
            <a:lumMod val="75000"/>
          </a:schemeClr>
        </a:solidFill>
      </dgm:spPr>
      <dgm:t>
        <a:bodyPr/>
        <a:lstStyle/>
        <a:p>
          <a:endParaRPr lang="es-MX" b="1"/>
        </a:p>
      </dgm:t>
    </dgm:pt>
    <dgm:pt modelId="{FFFF44BA-6D77-4948-88D4-125E483DDBBC}" type="sibTrans" cxnId="{B1E6DFCC-0611-48CD-AD85-B9B53B28B15E}">
      <dgm:prSet/>
      <dgm:spPr/>
      <dgm:t>
        <a:bodyPr/>
        <a:lstStyle/>
        <a:p>
          <a:endParaRPr lang="es-MX" b="1"/>
        </a:p>
      </dgm:t>
    </dgm:pt>
    <dgm:pt modelId="{E1E2CB50-6B4C-45F9-B637-C22D5202C3F5}">
      <dgm:prSet phldrT="[Texto]"/>
      <dgm:spPr/>
      <dgm:t>
        <a:bodyPr/>
        <a:lstStyle/>
        <a:p>
          <a:r>
            <a:rPr lang="es-MX" b="1" dirty="0"/>
            <a:t>PDI</a:t>
          </a:r>
        </a:p>
      </dgm:t>
    </dgm:pt>
    <dgm:pt modelId="{D49E1C9C-89F7-4CB4-B091-ABE1AA51BFAF}" type="parTrans" cxnId="{EEBA0B14-1542-4FA4-AA7D-ECA1D707918E}">
      <dgm:prSet/>
      <dgm:spPr>
        <a:solidFill>
          <a:schemeClr val="accent4">
            <a:lumMod val="75000"/>
          </a:schemeClr>
        </a:solidFill>
      </dgm:spPr>
      <dgm:t>
        <a:bodyPr/>
        <a:lstStyle/>
        <a:p>
          <a:endParaRPr lang="es-MX" b="1"/>
        </a:p>
      </dgm:t>
    </dgm:pt>
    <dgm:pt modelId="{EE6E7521-ED91-49FF-9C0E-3A0FA404BC7C}" type="sibTrans" cxnId="{EEBA0B14-1542-4FA4-AA7D-ECA1D707918E}">
      <dgm:prSet/>
      <dgm:spPr/>
      <dgm:t>
        <a:bodyPr/>
        <a:lstStyle/>
        <a:p>
          <a:endParaRPr lang="es-MX" b="1"/>
        </a:p>
      </dgm:t>
    </dgm:pt>
    <dgm:pt modelId="{FFF46770-831A-42CA-AA98-B1642FC0C587}">
      <dgm:prSet phldrT="[Texto]"/>
      <dgm:spPr/>
      <dgm:t>
        <a:bodyPr/>
        <a:lstStyle/>
        <a:p>
          <a:r>
            <a:rPr lang="es-MX" b="1" dirty="0"/>
            <a:t>Proyectos aprobados por la SEP</a:t>
          </a:r>
        </a:p>
      </dgm:t>
    </dgm:pt>
    <dgm:pt modelId="{403CE0C5-E8D5-4A68-8423-9C3135239A56}" type="parTrans" cxnId="{57CED633-8F1D-4244-9910-C1CD27859BC6}">
      <dgm:prSet/>
      <dgm:spPr>
        <a:solidFill>
          <a:schemeClr val="accent4">
            <a:lumMod val="75000"/>
          </a:schemeClr>
        </a:solidFill>
      </dgm:spPr>
      <dgm:t>
        <a:bodyPr/>
        <a:lstStyle/>
        <a:p>
          <a:endParaRPr lang="es-MX" b="1"/>
        </a:p>
      </dgm:t>
    </dgm:pt>
    <dgm:pt modelId="{7A4D730C-87B1-4594-ACD3-11A8E766465E}" type="sibTrans" cxnId="{57CED633-8F1D-4244-9910-C1CD27859BC6}">
      <dgm:prSet/>
      <dgm:spPr/>
      <dgm:t>
        <a:bodyPr/>
        <a:lstStyle/>
        <a:p>
          <a:endParaRPr lang="es-MX" b="1"/>
        </a:p>
      </dgm:t>
    </dgm:pt>
    <dgm:pt modelId="{801E66E9-0DA1-4E13-9868-983FC9768CEF}">
      <dgm:prSet phldrT="[Texto]"/>
      <dgm:spPr/>
      <dgm:t>
        <a:bodyPr/>
        <a:lstStyle/>
        <a:p>
          <a:r>
            <a:rPr lang="es-MX" b="1" dirty="0"/>
            <a:t>MIR</a:t>
          </a:r>
        </a:p>
      </dgm:t>
    </dgm:pt>
    <dgm:pt modelId="{BC0EF2E2-C6CE-43CD-B95F-0AF26AF11842}" type="parTrans" cxnId="{B89D449E-FFAC-44DA-8E2F-4EEA20908E91}">
      <dgm:prSet/>
      <dgm:spPr>
        <a:solidFill>
          <a:schemeClr val="accent2">
            <a:lumMod val="75000"/>
          </a:schemeClr>
        </a:solidFill>
      </dgm:spPr>
      <dgm:t>
        <a:bodyPr/>
        <a:lstStyle/>
        <a:p>
          <a:endParaRPr lang="es-MX" b="1"/>
        </a:p>
      </dgm:t>
    </dgm:pt>
    <dgm:pt modelId="{311410F3-7FB7-4FA6-84A1-DB6828BE5310}" type="sibTrans" cxnId="{B89D449E-FFAC-44DA-8E2F-4EEA20908E91}">
      <dgm:prSet/>
      <dgm:spPr/>
      <dgm:t>
        <a:bodyPr/>
        <a:lstStyle/>
        <a:p>
          <a:endParaRPr lang="es-MX" b="1"/>
        </a:p>
      </dgm:t>
    </dgm:pt>
    <dgm:pt modelId="{66D0B145-269E-4704-880E-F2ABF1B021B3}">
      <dgm:prSet phldrT="[Texto]"/>
      <dgm:spPr/>
      <dgm:t>
        <a:bodyPr/>
        <a:lstStyle/>
        <a:p>
          <a:r>
            <a:rPr lang="es-MX" b="1" dirty="0"/>
            <a:t>Presupuesto UdeG</a:t>
          </a:r>
        </a:p>
      </dgm:t>
    </dgm:pt>
    <dgm:pt modelId="{34285938-28F4-4FF6-A23B-4BD7EFA539B7}" type="parTrans" cxnId="{A9D28457-0E48-453D-B6AC-C6526798B42D}">
      <dgm:prSet/>
      <dgm:spPr>
        <a:solidFill>
          <a:schemeClr val="accent4">
            <a:lumMod val="75000"/>
          </a:schemeClr>
        </a:solidFill>
      </dgm:spPr>
      <dgm:t>
        <a:bodyPr/>
        <a:lstStyle/>
        <a:p>
          <a:endParaRPr lang="es-MX" b="1"/>
        </a:p>
      </dgm:t>
    </dgm:pt>
    <dgm:pt modelId="{A69EB6AE-3A50-4BBD-8AF6-4FB0DB6F201D}" type="sibTrans" cxnId="{A9D28457-0E48-453D-B6AC-C6526798B42D}">
      <dgm:prSet/>
      <dgm:spPr/>
      <dgm:t>
        <a:bodyPr/>
        <a:lstStyle/>
        <a:p>
          <a:endParaRPr lang="es-MX" b="1"/>
        </a:p>
      </dgm:t>
    </dgm:pt>
    <dgm:pt modelId="{B704A35D-1EA0-46F2-9D76-D79082B9804F}">
      <dgm:prSet phldrT="[Texto]"/>
      <dgm:spPr/>
      <dgm:t>
        <a:bodyPr/>
        <a:lstStyle/>
        <a:p>
          <a:r>
            <a:rPr lang="es-MX" b="1" dirty="0"/>
            <a:t>Evaluación del desempeño</a:t>
          </a:r>
        </a:p>
      </dgm:t>
    </dgm:pt>
    <dgm:pt modelId="{324DE697-B622-4738-854A-B4B75C27B1E7}" type="parTrans" cxnId="{8E8F8155-7750-4600-BD01-1F0A95E9587C}">
      <dgm:prSet/>
      <dgm:spPr>
        <a:solidFill>
          <a:schemeClr val="accent2">
            <a:lumMod val="75000"/>
          </a:schemeClr>
        </a:solidFill>
      </dgm:spPr>
      <dgm:t>
        <a:bodyPr/>
        <a:lstStyle/>
        <a:p>
          <a:endParaRPr lang="es-MX" b="1"/>
        </a:p>
      </dgm:t>
    </dgm:pt>
    <dgm:pt modelId="{FBF0E205-1201-44C5-AD62-89E0748B3D58}" type="sibTrans" cxnId="{8E8F8155-7750-4600-BD01-1F0A95E9587C}">
      <dgm:prSet/>
      <dgm:spPr/>
      <dgm:t>
        <a:bodyPr/>
        <a:lstStyle/>
        <a:p>
          <a:endParaRPr lang="es-MX" b="1"/>
        </a:p>
      </dgm:t>
    </dgm:pt>
    <dgm:pt modelId="{AD73C17C-3EA0-430E-BFD7-E203288C8014}" type="pres">
      <dgm:prSet presAssocID="{7558254B-9421-4903-968C-EF6742B69426}" presName="cycle" presStyleCnt="0">
        <dgm:presLayoutVars>
          <dgm:chMax val="1"/>
          <dgm:dir val="rev"/>
          <dgm:animLvl val="ctr"/>
          <dgm:resizeHandles val="exact"/>
        </dgm:presLayoutVars>
      </dgm:prSet>
      <dgm:spPr/>
      <dgm:t>
        <a:bodyPr/>
        <a:lstStyle/>
        <a:p>
          <a:endParaRPr lang="es-ES"/>
        </a:p>
      </dgm:t>
    </dgm:pt>
    <dgm:pt modelId="{7F291599-738C-4A2B-A37A-2E0231DE7327}" type="pres">
      <dgm:prSet presAssocID="{C5DB1CAF-58C8-48E5-A8FA-B763BDBDB9A6}" presName="centerShape" presStyleLbl="node0" presStyleIdx="0" presStyleCnt="1"/>
      <dgm:spPr/>
      <dgm:t>
        <a:bodyPr/>
        <a:lstStyle/>
        <a:p>
          <a:endParaRPr lang="es-ES"/>
        </a:p>
      </dgm:t>
    </dgm:pt>
    <dgm:pt modelId="{9772D67F-D8A8-4F9B-BB7A-EC5BFB68B427}" type="pres">
      <dgm:prSet presAssocID="{324DE697-B622-4738-854A-B4B75C27B1E7}" presName="parTrans" presStyleLbl="bgSibTrans2D1" presStyleIdx="0" presStyleCnt="10" custAng="10800000" custScaleX="80855" custLinFactNeighborX="-7586"/>
      <dgm:spPr/>
      <dgm:t>
        <a:bodyPr/>
        <a:lstStyle/>
        <a:p>
          <a:endParaRPr lang="es-ES"/>
        </a:p>
      </dgm:t>
    </dgm:pt>
    <dgm:pt modelId="{77116350-FB72-4239-86B7-AF203C44286F}" type="pres">
      <dgm:prSet presAssocID="{B704A35D-1EA0-46F2-9D76-D79082B9804F}" presName="node" presStyleLbl="node1" presStyleIdx="0" presStyleCnt="10">
        <dgm:presLayoutVars>
          <dgm:bulletEnabled val="1"/>
        </dgm:presLayoutVars>
      </dgm:prSet>
      <dgm:spPr/>
      <dgm:t>
        <a:bodyPr/>
        <a:lstStyle/>
        <a:p>
          <a:endParaRPr lang="es-ES"/>
        </a:p>
      </dgm:t>
    </dgm:pt>
    <dgm:pt modelId="{55E33F6E-BB7B-4A19-9886-35F149D5DEC4}" type="pres">
      <dgm:prSet presAssocID="{BC0EF2E2-C6CE-43CD-B95F-0AF26AF11842}" presName="parTrans" presStyleLbl="bgSibTrans2D1" presStyleIdx="1" presStyleCnt="10" custAng="10800000" custScaleX="80132" custLinFactNeighborX="-8756" custLinFactNeighborY="-4151"/>
      <dgm:spPr/>
      <dgm:t>
        <a:bodyPr/>
        <a:lstStyle/>
        <a:p>
          <a:endParaRPr lang="es-ES"/>
        </a:p>
      </dgm:t>
    </dgm:pt>
    <dgm:pt modelId="{EF35E2F4-9F8C-4519-94E2-785C40AA4B41}" type="pres">
      <dgm:prSet presAssocID="{801E66E9-0DA1-4E13-9868-983FC9768CEF}" presName="node" presStyleLbl="node1" presStyleIdx="1" presStyleCnt="10">
        <dgm:presLayoutVars>
          <dgm:bulletEnabled val="1"/>
        </dgm:presLayoutVars>
      </dgm:prSet>
      <dgm:spPr/>
      <dgm:t>
        <a:bodyPr/>
        <a:lstStyle/>
        <a:p>
          <a:endParaRPr lang="es-ES"/>
        </a:p>
      </dgm:t>
    </dgm:pt>
    <dgm:pt modelId="{3E2F545E-67F6-49C2-B5F9-EE0619578276}" type="pres">
      <dgm:prSet presAssocID="{C347EEF7-A456-4B60-96B8-02A6C354056E}" presName="parTrans" presStyleLbl="bgSibTrans2D1" presStyleIdx="2" presStyleCnt="10" custAng="10828148" custScaleX="81065" custLinFactNeighborX="-8191" custLinFactNeighborY="8301"/>
      <dgm:spPr/>
      <dgm:t>
        <a:bodyPr/>
        <a:lstStyle/>
        <a:p>
          <a:endParaRPr lang="es-ES"/>
        </a:p>
      </dgm:t>
    </dgm:pt>
    <dgm:pt modelId="{E989B6ED-EEF2-4E6B-9F32-F7C768A6E72D}" type="pres">
      <dgm:prSet presAssocID="{2DF17E8C-0118-4F40-834B-C23F6EC3B632}" presName="node" presStyleLbl="node1" presStyleIdx="2" presStyleCnt="10">
        <dgm:presLayoutVars>
          <dgm:bulletEnabled val="1"/>
        </dgm:presLayoutVars>
      </dgm:prSet>
      <dgm:spPr/>
      <dgm:t>
        <a:bodyPr/>
        <a:lstStyle/>
        <a:p>
          <a:endParaRPr lang="es-ES"/>
        </a:p>
      </dgm:t>
    </dgm:pt>
    <dgm:pt modelId="{6C16D770-E6BB-49C8-821D-6415BCE773A4}" type="pres">
      <dgm:prSet presAssocID="{0EDF0F6C-4733-4B63-83FF-419CD84DB82D}" presName="parTrans" presStyleLbl="bgSibTrans2D1" presStyleIdx="3" presStyleCnt="10" custAng="10842938" custScaleX="80713" custLinFactNeighborX="-7209" custLinFactNeighborY="37355"/>
      <dgm:spPr/>
      <dgm:t>
        <a:bodyPr/>
        <a:lstStyle/>
        <a:p>
          <a:endParaRPr lang="es-ES"/>
        </a:p>
      </dgm:t>
    </dgm:pt>
    <dgm:pt modelId="{C2179C88-1433-4E03-B7AC-2E12337D39ED}" type="pres">
      <dgm:prSet presAssocID="{EBA17534-213B-42CC-9BDB-804750A0422F}" presName="node" presStyleLbl="node1" presStyleIdx="3" presStyleCnt="10">
        <dgm:presLayoutVars>
          <dgm:bulletEnabled val="1"/>
        </dgm:presLayoutVars>
      </dgm:prSet>
      <dgm:spPr/>
      <dgm:t>
        <a:bodyPr/>
        <a:lstStyle/>
        <a:p>
          <a:endParaRPr lang="es-ES"/>
        </a:p>
      </dgm:t>
    </dgm:pt>
    <dgm:pt modelId="{54BE57F9-6D80-456E-93C1-A11F6046E456}" type="pres">
      <dgm:prSet presAssocID="{6E232E59-3774-4F6E-B343-01DBE60910A6}" presName="parTrans" presStyleLbl="bgSibTrans2D1" presStyleIdx="4" presStyleCnt="10" custAng="10835473" custScaleX="85624" custLinFactNeighborX="-1130" custLinFactNeighborY="47731"/>
      <dgm:spPr/>
      <dgm:t>
        <a:bodyPr/>
        <a:lstStyle/>
        <a:p>
          <a:endParaRPr lang="es-ES"/>
        </a:p>
      </dgm:t>
    </dgm:pt>
    <dgm:pt modelId="{70609893-AC7C-4DC8-8C42-8A9E32E8AF51}" type="pres">
      <dgm:prSet presAssocID="{788D79E4-B1E3-47CD-B5C9-70C037F80DE8}" presName="node" presStyleLbl="node1" presStyleIdx="4" presStyleCnt="10">
        <dgm:presLayoutVars>
          <dgm:bulletEnabled val="1"/>
        </dgm:presLayoutVars>
      </dgm:prSet>
      <dgm:spPr/>
      <dgm:t>
        <a:bodyPr/>
        <a:lstStyle/>
        <a:p>
          <a:endParaRPr lang="es-ES"/>
        </a:p>
      </dgm:t>
    </dgm:pt>
    <dgm:pt modelId="{DFEF3C58-1019-4F22-B462-56C829C02533}" type="pres">
      <dgm:prSet presAssocID="{2218AECC-9364-4A28-BA7B-609670634447}" presName="parTrans" presStyleLbl="bgSibTrans2D1" presStyleIdx="5" presStyleCnt="10"/>
      <dgm:spPr/>
      <dgm:t>
        <a:bodyPr/>
        <a:lstStyle/>
        <a:p>
          <a:endParaRPr lang="es-ES"/>
        </a:p>
      </dgm:t>
    </dgm:pt>
    <dgm:pt modelId="{53BD2BDB-5D29-46FC-8E62-DDFA3454890C}" type="pres">
      <dgm:prSet presAssocID="{A2BD24D8-E6E0-4592-809F-EC1FC7BAEF44}" presName="node" presStyleLbl="node1" presStyleIdx="5" presStyleCnt="10">
        <dgm:presLayoutVars>
          <dgm:bulletEnabled val="1"/>
        </dgm:presLayoutVars>
      </dgm:prSet>
      <dgm:spPr/>
      <dgm:t>
        <a:bodyPr/>
        <a:lstStyle/>
        <a:p>
          <a:endParaRPr lang="es-ES"/>
        </a:p>
      </dgm:t>
    </dgm:pt>
    <dgm:pt modelId="{34C0B6DE-5A5F-4DD1-9820-710E2E95C9C9}" type="pres">
      <dgm:prSet presAssocID="{34285938-28F4-4FF6-A23B-4BD7EFA539B7}" presName="parTrans" presStyleLbl="bgSibTrans2D1" presStyleIdx="6" presStyleCnt="10"/>
      <dgm:spPr/>
      <dgm:t>
        <a:bodyPr/>
        <a:lstStyle/>
        <a:p>
          <a:endParaRPr lang="es-ES"/>
        </a:p>
      </dgm:t>
    </dgm:pt>
    <dgm:pt modelId="{E1AB931D-9155-4C7B-B238-90B2E69A6CE2}" type="pres">
      <dgm:prSet presAssocID="{66D0B145-269E-4704-880E-F2ABF1B021B3}" presName="node" presStyleLbl="node1" presStyleIdx="6" presStyleCnt="10">
        <dgm:presLayoutVars>
          <dgm:bulletEnabled val="1"/>
        </dgm:presLayoutVars>
      </dgm:prSet>
      <dgm:spPr/>
      <dgm:t>
        <a:bodyPr/>
        <a:lstStyle/>
        <a:p>
          <a:endParaRPr lang="es-ES"/>
        </a:p>
      </dgm:t>
    </dgm:pt>
    <dgm:pt modelId="{B40C0FBF-31D2-4893-9841-77A3D510DA44}" type="pres">
      <dgm:prSet presAssocID="{403CE0C5-E8D5-4A68-8423-9C3135239A56}" presName="parTrans" presStyleLbl="bgSibTrans2D1" presStyleIdx="7" presStyleCnt="10"/>
      <dgm:spPr/>
      <dgm:t>
        <a:bodyPr/>
        <a:lstStyle/>
        <a:p>
          <a:endParaRPr lang="es-ES"/>
        </a:p>
      </dgm:t>
    </dgm:pt>
    <dgm:pt modelId="{F5D5279A-F950-4563-9BBB-2E6CC4E70DD4}" type="pres">
      <dgm:prSet presAssocID="{FFF46770-831A-42CA-AA98-B1642FC0C587}" presName="node" presStyleLbl="node1" presStyleIdx="7" presStyleCnt="10">
        <dgm:presLayoutVars>
          <dgm:bulletEnabled val="1"/>
        </dgm:presLayoutVars>
      </dgm:prSet>
      <dgm:spPr/>
      <dgm:t>
        <a:bodyPr/>
        <a:lstStyle/>
        <a:p>
          <a:endParaRPr lang="es-ES"/>
        </a:p>
      </dgm:t>
    </dgm:pt>
    <dgm:pt modelId="{041C719B-62F8-47C1-B54A-8CC59775EF66}" type="pres">
      <dgm:prSet presAssocID="{676B5DDB-453C-499F-994B-885775B6F62F}" presName="parTrans" presStyleLbl="bgSibTrans2D1" presStyleIdx="8" presStyleCnt="10"/>
      <dgm:spPr/>
      <dgm:t>
        <a:bodyPr/>
        <a:lstStyle/>
        <a:p>
          <a:endParaRPr lang="es-ES"/>
        </a:p>
      </dgm:t>
    </dgm:pt>
    <dgm:pt modelId="{75739CE8-3886-4866-A8BA-E79197E60BF5}" type="pres">
      <dgm:prSet presAssocID="{C5226028-2082-492F-A822-92D61EFAEF58}" presName="node" presStyleLbl="node1" presStyleIdx="8" presStyleCnt="10">
        <dgm:presLayoutVars>
          <dgm:bulletEnabled val="1"/>
        </dgm:presLayoutVars>
      </dgm:prSet>
      <dgm:spPr/>
      <dgm:t>
        <a:bodyPr/>
        <a:lstStyle/>
        <a:p>
          <a:endParaRPr lang="es-ES"/>
        </a:p>
      </dgm:t>
    </dgm:pt>
    <dgm:pt modelId="{D050018B-51DD-4B39-87FF-34BB834A043F}" type="pres">
      <dgm:prSet presAssocID="{D49E1C9C-89F7-4CB4-B091-ABE1AA51BFAF}" presName="parTrans" presStyleLbl="bgSibTrans2D1" presStyleIdx="9" presStyleCnt="10"/>
      <dgm:spPr/>
      <dgm:t>
        <a:bodyPr/>
        <a:lstStyle/>
        <a:p>
          <a:endParaRPr lang="es-ES"/>
        </a:p>
      </dgm:t>
    </dgm:pt>
    <dgm:pt modelId="{B8CB90AB-7015-4CFC-A75E-668F76A718D9}" type="pres">
      <dgm:prSet presAssocID="{E1E2CB50-6B4C-45F9-B637-C22D5202C3F5}" presName="node" presStyleLbl="node1" presStyleIdx="9" presStyleCnt="10">
        <dgm:presLayoutVars>
          <dgm:bulletEnabled val="1"/>
        </dgm:presLayoutVars>
      </dgm:prSet>
      <dgm:spPr/>
      <dgm:t>
        <a:bodyPr/>
        <a:lstStyle/>
        <a:p>
          <a:endParaRPr lang="es-ES"/>
        </a:p>
      </dgm:t>
    </dgm:pt>
  </dgm:ptLst>
  <dgm:cxnLst>
    <dgm:cxn modelId="{71E14BC4-C682-442D-9CCA-5D705B6C1702}" type="presOf" srcId="{D49E1C9C-89F7-4CB4-B091-ABE1AA51BFAF}" destId="{D050018B-51DD-4B39-87FF-34BB834A043F}" srcOrd="0" destOrd="0" presId="urn:microsoft.com/office/officeart/2005/8/layout/radial4"/>
    <dgm:cxn modelId="{62A76F35-3193-4E4F-A751-9DCDB8CF42A3}" type="presOf" srcId="{2218AECC-9364-4A28-BA7B-609670634447}" destId="{DFEF3C58-1019-4F22-B462-56C829C02533}" srcOrd="0" destOrd="0" presId="urn:microsoft.com/office/officeart/2005/8/layout/radial4"/>
    <dgm:cxn modelId="{57CED633-8F1D-4244-9910-C1CD27859BC6}" srcId="{C5DB1CAF-58C8-48E5-A8FA-B763BDBDB9A6}" destId="{FFF46770-831A-42CA-AA98-B1642FC0C587}" srcOrd="7" destOrd="0" parTransId="{403CE0C5-E8D5-4A68-8423-9C3135239A56}" sibTransId="{7A4D730C-87B1-4594-ACD3-11A8E766465E}"/>
    <dgm:cxn modelId="{A9D28457-0E48-453D-B6AC-C6526798B42D}" srcId="{C5DB1CAF-58C8-48E5-A8FA-B763BDBDB9A6}" destId="{66D0B145-269E-4704-880E-F2ABF1B021B3}" srcOrd="6" destOrd="0" parTransId="{34285938-28F4-4FF6-A23B-4BD7EFA539B7}" sibTransId="{A69EB6AE-3A50-4BBD-8AF6-4FB0DB6F201D}"/>
    <dgm:cxn modelId="{6E9BC32A-AAF3-4F4B-88B5-BA8496D5C226}" type="presOf" srcId="{34285938-28F4-4FF6-A23B-4BD7EFA539B7}" destId="{34C0B6DE-5A5F-4DD1-9820-710E2E95C9C9}" srcOrd="0" destOrd="0" presId="urn:microsoft.com/office/officeart/2005/8/layout/radial4"/>
    <dgm:cxn modelId="{955FEE11-D8F6-4662-871A-3E3C01618B0A}" type="presOf" srcId="{2DF17E8C-0118-4F40-834B-C23F6EC3B632}" destId="{E989B6ED-EEF2-4E6B-9F32-F7C768A6E72D}" srcOrd="0" destOrd="0" presId="urn:microsoft.com/office/officeart/2005/8/layout/radial4"/>
    <dgm:cxn modelId="{E47FDA6B-B5C1-4B2A-90EC-CFB758601CD6}" type="presOf" srcId="{B704A35D-1EA0-46F2-9D76-D79082B9804F}" destId="{77116350-FB72-4239-86B7-AF203C44286F}" srcOrd="0" destOrd="0" presId="urn:microsoft.com/office/officeart/2005/8/layout/radial4"/>
    <dgm:cxn modelId="{FF648F03-8BA6-4B02-AE7B-2895EFBC75F1}" type="presOf" srcId="{FFF46770-831A-42CA-AA98-B1642FC0C587}" destId="{F5D5279A-F950-4563-9BBB-2E6CC4E70DD4}" srcOrd="0" destOrd="0" presId="urn:microsoft.com/office/officeart/2005/8/layout/radial4"/>
    <dgm:cxn modelId="{BE86B64E-E9B5-4B0A-98EE-DC16D003D862}" type="presOf" srcId="{C5226028-2082-492F-A822-92D61EFAEF58}" destId="{75739CE8-3886-4866-A8BA-E79197E60BF5}" srcOrd="0" destOrd="0" presId="urn:microsoft.com/office/officeart/2005/8/layout/radial4"/>
    <dgm:cxn modelId="{D3B09BFA-F14A-40D9-800D-D49FC226C1E6}" type="presOf" srcId="{6E232E59-3774-4F6E-B343-01DBE60910A6}" destId="{54BE57F9-6D80-456E-93C1-A11F6046E456}" srcOrd="0" destOrd="0" presId="urn:microsoft.com/office/officeart/2005/8/layout/radial4"/>
    <dgm:cxn modelId="{63A4EB4C-9C5A-4E81-A631-2259B37BAD2B}" type="presOf" srcId="{C5DB1CAF-58C8-48E5-A8FA-B763BDBDB9A6}" destId="{7F291599-738C-4A2B-A37A-2E0231DE7327}" srcOrd="0" destOrd="0" presId="urn:microsoft.com/office/officeart/2005/8/layout/radial4"/>
    <dgm:cxn modelId="{EEBA0B14-1542-4FA4-AA7D-ECA1D707918E}" srcId="{C5DB1CAF-58C8-48E5-A8FA-B763BDBDB9A6}" destId="{E1E2CB50-6B4C-45F9-B637-C22D5202C3F5}" srcOrd="9" destOrd="0" parTransId="{D49E1C9C-89F7-4CB4-B091-ABE1AA51BFAF}" sibTransId="{EE6E7521-ED91-49FF-9C0E-3A0FA404BC7C}"/>
    <dgm:cxn modelId="{B1E6DFCC-0611-48CD-AD85-B9B53B28B15E}" srcId="{C5DB1CAF-58C8-48E5-A8FA-B763BDBDB9A6}" destId="{C5226028-2082-492F-A822-92D61EFAEF58}" srcOrd="8" destOrd="0" parTransId="{676B5DDB-453C-499F-994B-885775B6F62F}" sibTransId="{FFFF44BA-6D77-4948-88D4-125E483DDBBC}"/>
    <dgm:cxn modelId="{8A08BE96-5C31-4CFC-BE29-BE290BCAA68A}" type="presOf" srcId="{C347EEF7-A456-4B60-96B8-02A6C354056E}" destId="{3E2F545E-67F6-49C2-B5F9-EE0619578276}" srcOrd="0" destOrd="0" presId="urn:microsoft.com/office/officeart/2005/8/layout/radial4"/>
    <dgm:cxn modelId="{00E95EB3-5D67-4D63-828B-B2BFE0FE8D0D}" type="presOf" srcId="{BC0EF2E2-C6CE-43CD-B95F-0AF26AF11842}" destId="{55E33F6E-BB7B-4A19-9886-35F149D5DEC4}" srcOrd="0" destOrd="0" presId="urn:microsoft.com/office/officeart/2005/8/layout/radial4"/>
    <dgm:cxn modelId="{51181448-6E97-4D2E-959C-8F38D2205C3A}" type="presOf" srcId="{324DE697-B622-4738-854A-B4B75C27B1E7}" destId="{9772D67F-D8A8-4F9B-BB7A-EC5BFB68B427}" srcOrd="0" destOrd="0" presId="urn:microsoft.com/office/officeart/2005/8/layout/radial4"/>
    <dgm:cxn modelId="{FF84C319-1FE9-4C3B-AA3A-638D4CBF77B8}" srcId="{C5DB1CAF-58C8-48E5-A8FA-B763BDBDB9A6}" destId="{A2BD24D8-E6E0-4592-809F-EC1FC7BAEF44}" srcOrd="5" destOrd="0" parTransId="{2218AECC-9364-4A28-BA7B-609670634447}" sibTransId="{954F1EC4-47FD-4EDD-8E5F-11162C497A14}"/>
    <dgm:cxn modelId="{BDA942CA-1C41-4B94-880B-8417DEE2417C}" srcId="{C5DB1CAF-58C8-48E5-A8FA-B763BDBDB9A6}" destId="{788D79E4-B1E3-47CD-B5C9-70C037F80DE8}" srcOrd="4" destOrd="0" parTransId="{6E232E59-3774-4F6E-B343-01DBE60910A6}" sibTransId="{C8621B46-5770-44D6-9C08-1AA5866D49A1}"/>
    <dgm:cxn modelId="{B89D449E-FFAC-44DA-8E2F-4EEA20908E91}" srcId="{C5DB1CAF-58C8-48E5-A8FA-B763BDBDB9A6}" destId="{801E66E9-0DA1-4E13-9868-983FC9768CEF}" srcOrd="1" destOrd="0" parTransId="{BC0EF2E2-C6CE-43CD-B95F-0AF26AF11842}" sibTransId="{311410F3-7FB7-4FA6-84A1-DB6828BE5310}"/>
    <dgm:cxn modelId="{8E8F8155-7750-4600-BD01-1F0A95E9587C}" srcId="{C5DB1CAF-58C8-48E5-A8FA-B763BDBDB9A6}" destId="{B704A35D-1EA0-46F2-9D76-D79082B9804F}" srcOrd="0" destOrd="0" parTransId="{324DE697-B622-4738-854A-B4B75C27B1E7}" sibTransId="{FBF0E205-1201-44C5-AD62-89E0748B3D58}"/>
    <dgm:cxn modelId="{14394D8E-FB8C-4D2C-8B3B-CFA3BCFCF9DA}" type="presOf" srcId="{66D0B145-269E-4704-880E-F2ABF1B021B3}" destId="{E1AB931D-9155-4C7B-B238-90B2E69A6CE2}" srcOrd="0" destOrd="0" presId="urn:microsoft.com/office/officeart/2005/8/layout/radial4"/>
    <dgm:cxn modelId="{62CA09A9-8697-4714-8FB6-0BE58A084CB8}" type="presOf" srcId="{801E66E9-0DA1-4E13-9868-983FC9768CEF}" destId="{EF35E2F4-9F8C-4519-94E2-785C40AA4B41}" srcOrd="0" destOrd="0" presId="urn:microsoft.com/office/officeart/2005/8/layout/radial4"/>
    <dgm:cxn modelId="{4827CB07-56C5-4D45-A32D-06DC03AE408B}" type="presOf" srcId="{403CE0C5-E8D5-4A68-8423-9C3135239A56}" destId="{B40C0FBF-31D2-4893-9841-77A3D510DA44}" srcOrd="0" destOrd="0" presId="urn:microsoft.com/office/officeart/2005/8/layout/radial4"/>
    <dgm:cxn modelId="{43ED0C25-CF23-4E91-94BC-03C4F3D05DE4}" type="presOf" srcId="{EBA17534-213B-42CC-9BDB-804750A0422F}" destId="{C2179C88-1433-4E03-B7AC-2E12337D39ED}" srcOrd="0" destOrd="0" presId="urn:microsoft.com/office/officeart/2005/8/layout/radial4"/>
    <dgm:cxn modelId="{1FBBD0A7-07A3-45C4-B98E-60FBD5B4E5BE}" type="presOf" srcId="{0EDF0F6C-4733-4B63-83FF-419CD84DB82D}" destId="{6C16D770-E6BB-49C8-821D-6415BCE773A4}" srcOrd="0" destOrd="0" presId="urn:microsoft.com/office/officeart/2005/8/layout/radial4"/>
    <dgm:cxn modelId="{0A956925-DEBC-48D2-B1E2-B413301E8A4A}" type="presOf" srcId="{676B5DDB-453C-499F-994B-885775B6F62F}" destId="{041C719B-62F8-47C1-B54A-8CC59775EF66}" srcOrd="0" destOrd="0" presId="urn:microsoft.com/office/officeart/2005/8/layout/radial4"/>
    <dgm:cxn modelId="{8F2F9835-25BF-4241-A264-800C48EEC54C}" type="presOf" srcId="{E1E2CB50-6B4C-45F9-B637-C22D5202C3F5}" destId="{B8CB90AB-7015-4CFC-A75E-668F76A718D9}" srcOrd="0" destOrd="0" presId="urn:microsoft.com/office/officeart/2005/8/layout/radial4"/>
    <dgm:cxn modelId="{04A5F503-59F4-4937-A841-6D9302C402F6}" type="presOf" srcId="{7558254B-9421-4903-968C-EF6742B69426}" destId="{AD73C17C-3EA0-430E-BFD7-E203288C8014}" srcOrd="0" destOrd="0" presId="urn:microsoft.com/office/officeart/2005/8/layout/radial4"/>
    <dgm:cxn modelId="{51159901-B750-435A-BA00-EB36944FB61A}" type="presOf" srcId="{788D79E4-B1E3-47CD-B5C9-70C037F80DE8}" destId="{70609893-AC7C-4DC8-8C42-8A9E32E8AF51}" srcOrd="0" destOrd="0" presId="urn:microsoft.com/office/officeart/2005/8/layout/radial4"/>
    <dgm:cxn modelId="{D1D417DD-55AD-42BB-825E-293E709EB258}" srcId="{7558254B-9421-4903-968C-EF6742B69426}" destId="{C5DB1CAF-58C8-48E5-A8FA-B763BDBDB9A6}" srcOrd="0" destOrd="0" parTransId="{2B5D9262-28FF-49B3-9249-A4F8D4B1BC10}" sibTransId="{D5EE22D6-9314-432A-B7F8-404186037C3B}"/>
    <dgm:cxn modelId="{C7D732C8-26FA-4476-B64A-6DA34AB5FB9B}" type="presOf" srcId="{A2BD24D8-E6E0-4592-809F-EC1FC7BAEF44}" destId="{53BD2BDB-5D29-46FC-8E62-DDFA3454890C}" srcOrd="0" destOrd="0" presId="urn:microsoft.com/office/officeart/2005/8/layout/radial4"/>
    <dgm:cxn modelId="{8A130252-2D9C-477A-8EBC-B0B54AB0CA72}" srcId="{C5DB1CAF-58C8-48E5-A8FA-B763BDBDB9A6}" destId="{EBA17534-213B-42CC-9BDB-804750A0422F}" srcOrd="3" destOrd="0" parTransId="{0EDF0F6C-4733-4B63-83FF-419CD84DB82D}" sibTransId="{3EA76FAD-3BBD-462F-8ECB-D9C1439B40D8}"/>
    <dgm:cxn modelId="{BACC21F0-B9B5-47A1-AE89-B149071117B0}" srcId="{C5DB1CAF-58C8-48E5-A8FA-B763BDBDB9A6}" destId="{2DF17E8C-0118-4F40-834B-C23F6EC3B632}" srcOrd="2" destOrd="0" parTransId="{C347EEF7-A456-4B60-96B8-02A6C354056E}" sibTransId="{24E6BDED-B70A-48DA-B7F0-4929B501ACAC}"/>
    <dgm:cxn modelId="{B192DA0D-773D-448A-9E28-6AD8C023FC45}" type="presParOf" srcId="{AD73C17C-3EA0-430E-BFD7-E203288C8014}" destId="{7F291599-738C-4A2B-A37A-2E0231DE7327}" srcOrd="0" destOrd="0" presId="urn:microsoft.com/office/officeart/2005/8/layout/radial4"/>
    <dgm:cxn modelId="{2F55DEAA-737D-4857-A671-F782FBBC094B}" type="presParOf" srcId="{AD73C17C-3EA0-430E-BFD7-E203288C8014}" destId="{9772D67F-D8A8-4F9B-BB7A-EC5BFB68B427}" srcOrd="1" destOrd="0" presId="urn:microsoft.com/office/officeart/2005/8/layout/radial4"/>
    <dgm:cxn modelId="{80A6572E-08B3-4AC9-AC39-D52D26C170DF}" type="presParOf" srcId="{AD73C17C-3EA0-430E-BFD7-E203288C8014}" destId="{77116350-FB72-4239-86B7-AF203C44286F}" srcOrd="2" destOrd="0" presId="urn:microsoft.com/office/officeart/2005/8/layout/radial4"/>
    <dgm:cxn modelId="{8EFE8084-8BE3-46F1-B7AF-24269D002EE2}" type="presParOf" srcId="{AD73C17C-3EA0-430E-BFD7-E203288C8014}" destId="{55E33F6E-BB7B-4A19-9886-35F149D5DEC4}" srcOrd="3" destOrd="0" presId="urn:microsoft.com/office/officeart/2005/8/layout/radial4"/>
    <dgm:cxn modelId="{F5DE1FE5-05B9-42C2-8CFF-0359A88786F1}" type="presParOf" srcId="{AD73C17C-3EA0-430E-BFD7-E203288C8014}" destId="{EF35E2F4-9F8C-4519-94E2-785C40AA4B41}" srcOrd="4" destOrd="0" presId="urn:microsoft.com/office/officeart/2005/8/layout/radial4"/>
    <dgm:cxn modelId="{DBA5E264-F553-4C85-85B2-C9FF53E0A7C9}" type="presParOf" srcId="{AD73C17C-3EA0-430E-BFD7-E203288C8014}" destId="{3E2F545E-67F6-49C2-B5F9-EE0619578276}" srcOrd="5" destOrd="0" presId="urn:microsoft.com/office/officeart/2005/8/layout/radial4"/>
    <dgm:cxn modelId="{5A3E3DEC-4882-4684-BB1B-305A43660298}" type="presParOf" srcId="{AD73C17C-3EA0-430E-BFD7-E203288C8014}" destId="{E989B6ED-EEF2-4E6B-9F32-F7C768A6E72D}" srcOrd="6" destOrd="0" presId="urn:microsoft.com/office/officeart/2005/8/layout/radial4"/>
    <dgm:cxn modelId="{0C317BE4-C92B-4310-A561-F889ED58683E}" type="presParOf" srcId="{AD73C17C-3EA0-430E-BFD7-E203288C8014}" destId="{6C16D770-E6BB-49C8-821D-6415BCE773A4}" srcOrd="7" destOrd="0" presId="urn:microsoft.com/office/officeart/2005/8/layout/radial4"/>
    <dgm:cxn modelId="{CA5361D3-25B3-44B9-A8C5-DCFA5E32B960}" type="presParOf" srcId="{AD73C17C-3EA0-430E-BFD7-E203288C8014}" destId="{C2179C88-1433-4E03-B7AC-2E12337D39ED}" srcOrd="8" destOrd="0" presId="urn:microsoft.com/office/officeart/2005/8/layout/radial4"/>
    <dgm:cxn modelId="{DD60FB0C-FF2F-4739-ACD0-6B1FEC29BC14}" type="presParOf" srcId="{AD73C17C-3EA0-430E-BFD7-E203288C8014}" destId="{54BE57F9-6D80-456E-93C1-A11F6046E456}" srcOrd="9" destOrd="0" presId="urn:microsoft.com/office/officeart/2005/8/layout/radial4"/>
    <dgm:cxn modelId="{9CD6AAE6-6405-40A0-841B-BE29BA42D47E}" type="presParOf" srcId="{AD73C17C-3EA0-430E-BFD7-E203288C8014}" destId="{70609893-AC7C-4DC8-8C42-8A9E32E8AF51}" srcOrd="10" destOrd="0" presId="urn:microsoft.com/office/officeart/2005/8/layout/radial4"/>
    <dgm:cxn modelId="{5B9B2309-19AD-4A8F-9BEF-FDF8334ACDB0}" type="presParOf" srcId="{AD73C17C-3EA0-430E-BFD7-E203288C8014}" destId="{DFEF3C58-1019-4F22-B462-56C829C02533}" srcOrd="11" destOrd="0" presId="urn:microsoft.com/office/officeart/2005/8/layout/radial4"/>
    <dgm:cxn modelId="{9C3688D8-C541-4796-9EAB-46A0C9CFF28C}" type="presParOf" srcId="{AD73C17C-3EA0-430E-BFD7-E203288C8014}" destId="{53BD2BDB-5D29-46FC-8E62-DDFA3454890C}" srcOrd="12" destOrd="0" presId="urn:microsoft.com/office/officeart/2005/8/layout/radial4"/>
    <dgm:cxn modelId="{177945D8-EAEC-4E21-A600-F644A83CA46C}" type="presParOf" srcId="{AD73C17C-3EA0-430E-BFD7-E203288C8014}" destId="{34C0B6DE-5A5F-4DD1-9820-710E2E95C9C9}" srcOrd="13" destOrd="0" presId="urn:microsoft.com/office/officeart/2005/8/layout/radial4"/>
    <dgm:cxn modelId="{BC889082-ED22-4CB3-8B0D-2839CB34FB44}" type="presParOf" srcId="{AD73C17C-3EA0-430E-BFD7-E203288C8014}" destId="{E1AB931D-9155-4C7B-B238-90B2E69A6CE2}" srcOrd="14" destOrd="0" presId="urn:microsoft.com/office/officeart/2005/8/layout/radial4"/>
    <dgm:cxn modelId="{03784DC1-555D-4D38-8450-90EFA18D5226}" type="presParOf" srcId="{AD73C17C-3EA0-430E-BFD7-E203288C8014}" destId="{B40C0FBF-31D2-4893-9841-77A3D510DA44}" srcOrd="15" destOrd="0" presId="urn:microsoft.com/office/officeart/2005/8/layout/radial4"/>
    <dgm:cxn modelId="{7A641BBA-CD3D-4EAF-A0FB-5E9D8EFBE21E}" type="presParOf" srcId="{AD73C17C-3EA0-430E-BFD7-E203288C8014}" destId="{F5D5279A-F950-4563-9BBB-2E6CC4E70DD4}" srcOrd="16" destOrd="0" presId="urn:microsoft.com/office/officeart/2005/8/layout/radial4"/>
    <dgm:cxn modelId="{D297666E-0647-4C5A-8F8E-AD23A8A8186C}" type="presParOf" srcId="{AD73C17C-3EA0-430E-BFD7-E203288C8014}" destId="{041C719B-62F8-47C1-B54A-8CC59775EF66}" srcOrd="17" destOrd="0" presId="urn:microsoft.com/office/officeart/2005/8/layout/radial4"/>
    <dgm:cxn modelId="{4C94FC82-A779-4A73-8612-EBD05EBE3B62}" type="presParOf" srcId="{AD73C17C-3EA0-430E-BFD7-E203288C8014}" destId="{75739CE8-3886-4866-A8BA-E79197E60BF5}" srcOrd="18" destOrd="0" presId="urn:microsoft.com/office/officeart/2005/8/layout/radial4"/>
    <dgm:cxn modelId="{32799439-857B-4DBD-9F00-7B77CDC7912B}" type="presParOf" srcId="{AD73C17C-3EA0-430E-BFD7-E203288C8014}" destId="{D050018B-51DD-4B39-87FF-34BB834A043F}" srcOrd="19" destOrd="0" presId="urn:microsoft.com/office/officeart/2005/8/layout/radial4"/>
    <dgm:cxn modelId="{E0CA2587-C866-4EBE-8B2F-6E8D5F896B67}" type="presParOf" srcId="{AD73C17C-3EA0-430E-BFD7-E203288C8014}" destId="{B8CB90AB-7015-4CFC-A75E-668F76A718D9}" srcOrd="2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BFC639-EA1C-40F1-9B88-7D8464256499}" type="doc">
      <dgm:prSet loTypeId="urn:microsoft.com/office/officeart/2005/8/layout/radial6" loCatId="cycle" qsTypeId="urn:microsoft.com/office/officeart/2005/8/quickstyle/3d9" qsCatId="3D" csTypeId="urn:microsoft.com/office/officeart/2005/8/colors/colorful3" csCatId="colorful" phldr="1"/>
      <dgm:spPr/>
      <dgm:t>
        <a:bodyPr/>
        <a:lstStyle/>
        <a:p>
          <a:endParaRPr lang="es-MX"/>
        </a:p>
      </dgm:t>
    </dgm:pt>
    <dgm:pt modelId="{BE839DCA-5B23-4D5B-923B-2ED5794BDFCA}">
      <dgm:prSet phldrT="[Texto]" custT="1"/>
      <dgm:spPr/>
      <dgm:t>
        <a:bodyPr/>
        <a:lstStyle/>
        <a:p>
          <a:r>
            <a:rPr lang="es-MX" sz="1600" b="1" dirty="0">
              <a:latin typeface="+mn-lt"/>
            </a:rPr>
            <a:t>Coordinación </a:t>
          </a:r>
          <a:br>
            <a:rPr lang="es-MX" sz="1600" b="1" dirty="0">
              <a:latin typeface="+mn-lt"/>
            </a:rPr>
          </a:br>
          <a:r>
            <a:rPr lang="es-MX" sz="1600" b="1" dirty="0">
              <a:latin typeface="+mn-lt"/>
            </a:rPr>
            <a:t>Estratégica</a:t>
          </a:r>
          <a:endParaRPr lang="es-MX" sz="1600" b="1" dirty="0"/>
        </a:p>
      </dgm:t>
    </dgm:pt>
    <dgm:pt modelId="{63277D95-38E9-4E9F-B1E4-D4CAECC1CD9C}" type="parTrans" cxnId="{E25F79DA-4BA1-4744-BDA2-D03B6E67B83D}">
      <dgm:prSet/>
      <dgm:spPr/>
      <dgm:t>
        <a:bodyPr/>
        <a:lstStyle/>
        <a:p>
          <a:endParaRPr lang="es-MX" sz="1800"/>
        </a:p>
      </dgm:t>
    </dgm:pt>
    <dgm:pt modelId="{C7B7A205-4C4B-400E-90C2-CE3CBC19588C}" type="sibTrans" cxnId="{E25F79DA-4BA1-4744-BDA2-D03B6E67B83D}">
      <dgm:prSet/>
      <dgm:spPr/>
      <dgm:t>
        <a:bodyPr/>
        <a:lstStyle/>
        <a:p>
          <a:endParaRPr lang="es-MX" sz="1800"/>
        </a:p>
      </dgm:t>
    </dgm:pt>
    <dgm:pt modelId="{4D54C4B5-3AA0-47EF-9BB9-A0176462CCD4}">
      <dgm:prSet phldrT="[Texto]" custT="1"/>
      <dgm:spPr/>
      <dgm:t>
        <a:bodyPr/>
        <a:lstStyle/>
        <a:p>
          <a:r>
            <a:rPr lang="es-MX" sz="1200" b="1" dirty="0"/>
            <a:t>Coordinación de Planeación </a:t>
          </a:r>
        </a:p>
      </dgm:t>
    </dgm:pt>
    <dgm:pt modelId="{6C0E7482-61EA-4C54-B9A0-A2AB59AA0186}" type="parTrans" cxnId="{18C2F60D-3566-4507-B015-7F1487EF3007}">
      <dgm:prSet/>
      <dgm:spPr/>
      <dgm:t>
        <a:bodyPr/>
        <a:lstStyle/>
        <a:p>
          <a:endParaRPr lang="es-MX" sz="1800"/>
        </a:p>
      </dgm:t>
    </dgm:pt>
    <dgm:pt modelId="{AA0F68A0-10AD-44AA-B21D-B5E81E567B71}" type="sibTrans" cxnId="{18C2F60D-3566-4507-B015-7F1487EF3007}">
      <dgm:prSet/>
      <dgm:spPr/>
      <dgm:t>
        <a:bodyPr/>
        <a:lstStyle/>
        <a:p>
          <a:endParaRPr lang="es-MX" sz="1800"/>
        </a:p>
      </dgm:t>
    </dgm:pt>
    <dgm:pt modelId="{18139D0E-2EC1-49BF-A020-FC9E4397D181}">
      <dgm:prSet phldrT="[Texto]" custT="1"/>
      <dgm:spPr/>
      <dgm:t>
        <a:bodyPr/>
        <a:lstStyle/>
        <a:p>
          <a:r>
            <a:rPr lang="es-MX" sz="1050" b="1" dirty="0"/>
            <a:t>Coordinación de Finanzas</a:t>
          </a:r>
        </a:p>
      </dgm:t>
    </dgm:pt>
    <dgm:pt modelId="{583C0257-F0D1-47CA-B307-4162F0AAF2A4}" type="parTrans" cxnId="{285A8120-A5FD-4551-8F9F-7740DAED7A39}">
      <dgm:prSet/>
      <dgm:spPr/>
      <dgm:t>
        <a:bodyPr/>
        <a:lstStyle/>
        <a:p>
          <a:endParaRPr lang="es-MX" sz="1800"/>
        </a:p>
      </dgm:t>
    </dgm:pt>
    <dgm:pt modelId="{8F996AA9-1805-4761-AAB5-D4D763783765}" type="sibTrans" cxnId="{285A8120-A5FD-4551-8F9F-7740DAED7A39}">
      <dgm:prSet/>
      <dgm:spPr/>
      <dgm:t>
        <a:bodyPr/>
        <a:lstStyle/>
        <a:p>
          <a:endParaRPr lang="es-MX" sz="1800"/>
        </a:p>
      </dgm:t>
    </dgm:pt>
    <dgm:pt modelId="{041B1009-B958-469C-B3A7-6CCB4AD8F0AA}">
      <dgm:prSet custT="1"/>
      <dgm:spPr/>
      <dgm:t>
        <a:bodyPr/>
        <a:lstStyle/>
        <a:p>
          <a:r>
            <a:rPr lang="es-MX" sz="1100" b="1" dirty="0"/>
            <a:t>Coordinación de Servicios Generales</a:t>
          </a:r>
        </a:p>
      </dgm:t>
    </dgm:pt>
    <dgm:pt modelId="{7984C6C0-A923-41E2-BBB4-95DF15EBD1BC}" type="parTrans" cxnId="{27E06970-B670-437B-BCA4-97701300FB7E}">
      <dgm:prSet/>
      <dgm:spPr/>
      <dgm:t>
        <a:bodyPr/>
        <a:lstStyle/>
        <a:p>
          <a:endParaRPr lang="es-MX" sz="1800"/>
        </a:p>
      </dgm:t>
    </dgm:pt>
    <dgm:pt modelId="{5421A941-B841-4FE8-B6EE-F9F623B0D824}" type="sibTrans" cxnId="{27E06970-B670-437B-BCA4-97701300FB7E}">
      <dgm:prSet/>
      <dgm:spPr/>
      <dgm:t>
        <a:bodyPr/>
        <a:lstStyle/>
        <a:p>
          <a:endParaRPr lang="es-MX" sz="1800"/>
        </a:p>
      </dgm:t>
    </dgm:pt>
    <dgm:pt modelId="{A57072DA-73D5-40E9-891C-5431FD752340}">
      <dgm:prSet custT="1"/>
      <dgm:spPr/>
      <dgm:t>
        <a:bodyPr/>
        <a:lstStyle/>
        <a:p>
          <a:r>
            <a:rPr lang="es-MX" sz="1100" b="1" dirty="0"/>
            <a:t>Coordinación de Control Escolar </a:t>
          </a:r>
        </a:p>
      </dgm:t>
    </dgm:pt>
    <dgm:pt modelId="{0DB44819-C63E-45E4-ACC4-DC56FEC2706E}" type="parTrans" cxnId="{593254BB-B6D5-4695-A25F-5203EEDCE98C}">
      <dgm:prSet/>
      <dgm:spPr/>
      <dgm:t>
        <a:bodyPr/>
        <a:lstStyle/>
        <a:p>
          <a:endParaRPr lang="es-MX" sz="1800"/>
        </a:p>
      </dgm:t>
    </dgm:pt>
    <dgm:pt modelId="{17E50631-8AEC-4917-B202-5F624AEB6539}" type="sibTrans" cxnId="{593254BB-B6D5-4695-A25F-5203EEDCE98C}">
      <dgm:prSet/>
      <dgm:spPr/>
      <dgm:t>
        <a:bodyPr/>
        <a:lstStyle/>
        <a:p>
          <a:endParaRPr lang="es-MX" sz="1800"/>
        </a:p>
      </dgm:t>
    </dgm:pt>
    <dgm:pt modelId="{FF311667-658E-46B6-A0A9-566B5CB24581}">
      <dgm:prSet custT="1"/>
      <dgm:spPr/>
      <dgm:t>
        <a:bodyPr/>
        <a:lstStyle/>
        <a:p>
          <a:r>
            <a:rPr lang="es-MX" sz="1050" b="1" dirty="0"/>
            <a:t>Coordinación de Investigación y Posgrado </a:t>
          </a:r>
        </a:p>
      </dgm:t>
    </dgm:pt>
    <dgm:pt modelId="{27A5C94B-ABC4-40D3-81DC-840F6D08C33B}" type="parTrans" cxnId="{A2E7B85F-01F9-460C-9805-6C0A1C5828FB}">
      <dgm:prSet/>
      <dgm:spPr/>
      <dgm:t>
        <a:bodyPr/>
        <a:lstStyle/>
        <a:p>
          <a:endParaRPr lang="es-MX" sz="1800"/>
        </a:p>
      </dgm:t>
    </dgm:pt>
    <dgm:pt modelId="{6C83D443-7FED-413B-836C-62E1275625B7}" type="sibTrans" cxnId="{A2E7B85F-01F9-460C-9805-6C0A1C5828FB}">
      <dgm:prSet/>
      <dgm:spPr/>
      <dgm:t>
        <a:bodyPr/>
        <a:lstStyle/>
        <a:p>
          <a:endParaRPr lang="es-MX" sz="1800"/>
        </a:p>
      </dgm:t>
    </dgm:pt>
    <dgm:pt modelId="{6349AF64-67F1-4CCB-92CB-5CADCEB2C7CD}" type="pres">
      <dgm:prSet presAssocID="{38BFC639-EA1C-40F1-9B88-7D8464256499}" presName="Name0" presStyleCnt="0">
        <dgm:presLayoutVars>
          <dgm:chMax val="1"/>
          <dgm:dir/>
          <dgm:animLvl val="ctr"/>
          <dgm:resizeHandles val="exact"/>
        </dgm:presLayoutVars>
      </dgm:prSet>
      <dgm:spPr/>
      <dgm:t>
        <a:bodyPr/>
        <a:lstStyle/>
        <a:p>
          <a:endParaRPr lang="es-ES"/>
        </a:p>
      </dgm:t>
    </dgm:pt>
    <dgm:pt modelId="{D81BD25E-6CD8-4B54-BB30-F31B1AE422AD}" type="pres">
      <dgm:prSet presAssocID="{BE839DCA-5B23-4D5B-923B-2ED5794BDFCA}" presName="centerShape" presStyleLbl="node0" presStyleIdx="0" presStyleCnt="1" custScaleX="117577" custScaleY="117577"/>
      <dgm:spPr/>
      <dgm:t>
        <a:bodyPr/>
        <a:lstStyle/>
        <a:p>
          <a:endParaRPr lang="es-ES"/>
        </a:p>
      </dgm:t>
    </dgm:pt>
    <dgm:pt modelId="{BFA72813-E228-4293-B424-8C961705CA6B}" type="pres">
      <dgm:prSet presAssocID="{4D54C4B5-3AA0-47EF-9BB9-A0176462CCD4}" presName="node" presStyleLbl="node1" presStyleIdx="0" presStyleCnt="5">
        <dgm:presLayoutVars>
          <dgm:bulletEnabled val="1"/>
        </dgm:presLayoutVars>
      </dgm:prSet>
      <dgm:spPr/>
      <dgm:t>
        <a:bodyPr/>
        <a:lstStyle/>
        <a:p>
          <a:endParaRPr lang="es-ES"/>
        </a:p>
      </dgm:t>
    </dgm:pt>
    <dgm:pt modelId="{B9DAF9C1-A675-4846-9D2B-CDC341F53C31}" type="pres">
      <dgm:prSet presAssocID="{4D54C4B5-3AA0-47EF-9BB9-A0176462CCD4}" presName="dummy" presStyleCnt="0"/>
      <dgm:spPr/>
    </dgm:pt>
    <dgm:pt modelId="{00728374-3580-4699-B1C8-FEF081A2A279}" type="pres">
      <dgm:prSet presAssocID="{AA0F68A0-10AD-44AA-B21D-B5E81E567B71}" presName="sibTrans" presStyleLbl="sibTrans2D1" presStyleIdx="0" presStyleCnt="5"/>
      <dgm:spPr/>
      <dgm:t>
        <a:bodyPr/>
        <a:lstStyle/>
        <a:p>
          <a:endParaRPr lang="es-ES"/>
        </a:p>
      </dgm:t>
    </dgm:pt>
    <dgm:pt modelId="{7F4BA2D2-A0FC-46E3-8398-92AD5F029816}" type="pres">
      <dgm:prSet presAssocID="{FF311667-658E-46B6-A0A9-566B5CB24581}" presName="node" presStyleLbl="node1" presStyleIdx="1" presStyleCnt="5">
        <dgm:presLayoutVars>
          <dgm:bulletEnabled val="1"/>
        </dgm:presLayoutVars>
      </dgm:prSet>
      <dgm:spPr/>
      <dgm:t>
        <a:bodyPr/>
        <a:lstStyle/>
        <a:p>
          <a:endParaRPr lang="es-ES"/>
        </a:p>
      </dgm:t>
    </dgm:pt>
    <dgm:pt modelId="{CF3F781B-62FD-4A38-9F5F-B51B19AB1B5E}" type="pres">
      <dgm:prSet presAssocID="{FF311667-658E-46B6-A0A9-566B5CB24581}" presName="dummy" presStyleCnt="0"/>
      <dgm:spPr/>
    </dgm:pt>
    <dgm:pt modelId="{9314DA3B-9D8B-45E5-9613-7F598BC8FD31}" type="pres">
      <dgm:prSet presAssocID="{6C83D443-7FED-413B-836C-62E1275625B7}" presName="sibTrans" presStyleLbl="sibTrans2D1" presStyleIdx="1" presStyleCnt="5"/>
      <dgm:spPr/>
      <dgm:t>
        <a:bodyPr/>
        <a:lstStyle/>
        <a:p>
          <a:endParaRPr lang="es-ES"/>
        </a:p>
      </dgm:t>
    </dgm:pt>
    <dgm:pt modelId="{3ED01B50-76E3-45AD-8D6B-B8FDA0F5587E}" type="pres">
      <dgm:prSet presAssocID="{A57072DA-73D5-40E9-891C-5431FD752340}" presName="node" presStyleLbl="node1" presStyleIdx="2" presStyleCnt="5">
        <dgm:presLayoutVars>
          <dgm:bulletEnabled val="1"/>
        </dgm:presLayoutVars>
      </dgm:prSet>
      <dgm:spPr/>
      <dgm:t>
        <a:bodyPr/>
        <a:lstStyle/>
        <a:p>
          <a:endParaRPr lang="es-ES"/>
        </a:p>
      </dgm:t>
    </dgm:pt>
    <dgm:pt modelId="{C88CE339-3493-4E2A-8F94-BBEF61E5259A}" type="pres">
      <dgm:prSet presAssocID="{A57072DA-73D5-40E9-891C-5431FD752340}" presName="dummy" presStyleCnt="0"/>
      <dgm:spPr/>
    </dgm:pt>
    <dgm:pt modelId="{0DC28F3C-73DB-4FC8-ADD6-08186C5B3F59}" type="pres">
      <dgm:prSet presAssocID="{17E50631-8AEC-4917-B202-5F624AEB6539}" presName="sibTrans" presStyleLbl="sibTrans2D1" presStyleIdx="2" presStyleCnt="5"/>
      <dgm:spPr/>
      <dgm:t>
        <a:bodyPr/>
        <a:lstStyle/>
        <a:p>
          <a:endParaRPr lang="es-ES"/>
        </a:p>
      </dgm:t>
    </dgm:pt>
    <dgm:pt modelId="{7A2A004B-8339-4438-A87F-2D2A1C3CF843}" type="pres">
      <dgm:prSet presAssocID="{041B1009-B958-469C-B3A7-6CCB4AD8F0AA}" presName="node" presStyleLbl="node1" presStyleIdx="3" presStyleCnt="5">
        <dgm:presLayoutVars>
          <dgm:bulletEnabled val="1"/>
        </dgm:presLayoutVars>
      </dgm:prSet>
      <dgm:spPr/>
      <dgm:t>
        <a:bodyPr/>
        <a:lstStyle/>
        <a:p>
          <a:endParaRPr lang="es-ES"/>
        </a:p>
      </dgm:t>
    </dgm:pt>
    <dgm:pt modelId="{A137BFF9-25C0-4B5B-BFF6-2D209A533964}" type="pres">
      <dgm:prSet presAssocID="{041B1009-B958-469C-B3A7-6CCB4AD8F0AA}" presName="dummy" presStyleCnt="0"/>
      <dgm:spPr/>
    </dgm:pt>
    <dgm:pt modelId="{F8659C1A-65A0-48D9-A4F5-FF84D58E6CB2}" type="pres">
      <dgm:prSet presAssocID="{5421A941-B841-4FE8-B6EE-F9F623B0D824}" presName="sibTrans" presStyleLbl="sibTrans2D1" presStyleIdx="3" presStyleCnt="5"/>
      <dgm:spPr/>
      <dgm:t>
        <a:bodyPr/>
        <a:lstStyle/>
        <a:p>
          <a:endParaRPr lang="es-ES"/>
        </a:p>
      </dgm:t>
    </dgm:pt>
    <dgm:pt modelId="{293C9FCC-4707-46C9-8710-002B4D2E508E}" type="pres">
      <dgm:prSet presAssocID="{18139D0E-2EC1-49BF-A020-FC9E4397D181}" presName="node" presStyleLbl="node1" presStyleIdx="4" presStyleCnt="5">
        <dgm:presLayoutVars>
          <dgm:bulletEnabled val="1"/>
        </dgm:presLayoutVars>
      </dgm:prSet>
      <dgm:spPr/>
      <dgm:t>
        <a:bodyPr/>
        <a:lstStyle/>
        <a:p>
          <a:endParaRPr lang="es-ES"/>
        </a:p>
      </dgm:t>
    </dgm:pt>
    <dgm:pt modelId="{BF5AAFDD-88FA-4F40-952A-193743B750F2}" type="pres">
      <dgm:prSet presAssocID="{18139D0E-2EC1-49BF-A020-FC9E4397D181}" presName="dummy" presStyleCnt="0"/>
      <dgm:spPr/>
    </dgm:pt>
    <dgm:pt modelId="{72A27E48-9050-4927-AEC8-69A7E25C8F4A}" type="pres">
      <dgm:prSet presAssocID="{8F996AA9-1805-4761-AAB5-D4D763783765}" presName="sibTrans" presStyleLbl="sibTrans2D1" presStyleIdx="4" presStyleCnt="5"/>
      <dgm:spPr/>
      <dgm:t>
        <a:bodyPr/>
        <a:lstStyle/>
        <a:p>
          <a:endParaRPr lang="es-ES"/>
        </a:p>
      </dgm:t>
    </dgm:pt>
  </dgm:ptLst>
  <dgm:cxnLst>
    <dgm:cxn modelId="{EAC7FDB7-5F64-4B1E-800C-953ACCF20AFC}" type="presOf" srcId="{041B1009-B958-469C-B3A7-6CCB4AD8F0AA}" destId="{7A2A004B-8339-4438-A87F-2D2A1C3CF843}" srcOrd="0" destOrd="0" presId="urn:microsoft.com/office/officeart/2005/8/layout/radial6"/>
    <dgm:cxn modelId="{285A8120-A5FD-4551-8F9F-7740DAED7A39}" srcId="{BE839DCA-5B23-4D5B-923B-2ED5794BDFCA}" destId="{18139D0E-2EC1-49BF-A020-FC9E4397D181}" srcOrd="4" destOrd="0" parTransId="{583C0257-F0D1-47CA-B307-4162F0AAF2A4}" sibTransId="{8F996AA9-1805-4761-AAB5-D4D763783765}"/>
    <dgm:cxn modelId="{18B0F9BA-ED39-44D3-9729-AE0E17629CD1}" type="presOf" srcId="{18139D0E-2EC1-49BF-A020-FC9E4397D181}" destId="{293C9FCC-4707-46C9-8710-002B4D2E508E}" srcOrd="0" destOrd="0" presId="urn:microsoft.com/office/officeart/2005/8/layout/radial6"/>
    <dgm:cxn modelId="{DFA278AB-AE94-40D7-AC7D-59EAB972EEED}" type="presOf" srcId="{FF311667-658E-46B6-A0A9-566B5CB24581}" destId="{7F4BA2D2-A0FC-46E3-8398-92AD5F029816}" srcOrd="0" destOrd="0" presId="urn:microsoft.com/office/officeart/2005/8/layout/radial6"/>
    <dgm:cxn modelId="{3F6E616F-BEEC-4938-A482-610E5D2F62E6}" type="presOf" srcId="{BE839DCA-5B23-4D5B-923B-2ED5794BDFCA}" destId="{D81BD25E-6CD8-4B54-BB30-F31B1AE422AD}" srcOrd="0" destOrd="0" presId="urn:microsoft.com/office/officeart/2005/8/layout/radial6"/>
    <dgm:cxn modelId="{C48AEE8B-4B06-4268-9A5B-1C1768EE2C56}" type="presOf" srcId="{4D54C4B5-3AA0-47EF-9BB9-A0176462CCD4}" destId="{BFA72813-E228-4293-B424-8C961705CA6B}" srcOrd="0" destOrd="0" presId="urn:microsoft.com/office/officeart/2005/8/layout/radial6"/>
    <dgm:cxn modelId="{27E06970-B670-437B-BCA4-97701300FB7E}" srcId="{BE839DCA-5B23-4D5B-923B-2ED5794BDFCA}" destId="{041B1009-B958-469C-B3A7-6CCB4AD8F0AA}" srcOrd="3" destOrd="0" parTransId="{7984C6C0-A923-41E2-BBB4-95DF15EBD1BC}" sibTransId="{5421A941-B841-4FE8-B6EE-F9F623B0D824}"/>
    <dgm:cxn modelId="{E25F79DA-4BA1-4744-BDA2-D03B6E67B83D}" srcId="{38BFC639-EA1C-40F1-9B88-7D8464256499}" destId="{BE839DCA-5B23-4D5B-923B-2ED5794BDFCA}" srcOrd="0" destOrd="0" parTransId="{63277D95-38E9-4E9F-B1E4-D4CAECC1CD9C}" sibTransId="{C7B7A205-4C4B-400E-90C2-CE3CBC19588C}"/>
    <dgm:cxn modelId="{F2900521-F09B-4D88-863A-F8B101355DDE}" type="presOf" srcId="{5421A941-B841-4FE8-B6EE-F9F623B0D824}" destId="{F8659C1A-65A0-48D9-A4F5-FF84D58E6CB2}" srcOrd="0" destOrd="0" presId="urn:microsoft.com/office/officeart/2005/8/layout/radial6"/>
    <dgm:cxn modelId="{A2E7B85F-01F9-460C-9805-6C0A1C5828FB}" srcId="{BE839DCA-5B23-4D5B-923B-2ED5794BDFCA}" destId="{FF311667-658E-46B6-A0A9-566B5CB24581}" srcOrd="1" destOrd="0" parTransId="{27A5C94B-ABC4-40D3-81DC-840F6D08C33B}" sibTransId="{6C83D443-7FED-413B-836C-62E1275625B7}"/>
    <dgm:cxn modelId="{F165D38F-52BF-4DF3-91BD-DBE16567A461}" type="presOf" srcId="{AA0F68A0-10AD-44AA-B21D-B5E81E567B71}" destId="{00728374-3580-4699-B1C8-FEF081A2A279}" srcOrd="0" destOrd="0" presId="urn:microsoft.com/office/officeart/2005/8/layout/radial6"/>
    <dgm:cxn modelId="{0A43EF3A-8416-4031-9487-93D088748747}" type="presOf" srcId="{38BFC639-EA1C-40F1-9B88-7D8464256499}" destId="{6349AF64-67F1-4CCB-92CB-5CADCEB2C7CD}" srcOrd="0" destOrd="0" presId="urn:microsoft.com/office/officeart/2005/8/layout/radial6"/>
    <dgm:cxn modelId="{ED0DE546-7E4F-48BD-9E2D-4EF9134AEBC0}" type="presOf" srcId="{8F996AA9-1805-4761-AAB5-D4D763783765}" destId="{72A27E48-9050-4927-AEC8-69A7E25C8F4A}" srcOrd="0" destOrd="0" presId="urn:microsoft.com/office/officeart/2005/8/layout/radial6"/>
    <dgm:cxn modelId="{593254BB-B6D5-4695-A25F-5203EEDCE98C}" srcId="{BE839DCA-5B23-4D5B-923B-2ED5794BDFCA}" destId="{A57072DA-73D5-40E9-891C-5431FD752340}" srcOrd="2" destOrd="0" parTransId="{0DB44819-C63E-45E4-ACC4-DC56FEC2706E}" sibTransId="{17E50631-8AEC-4917-B202-5F624AEB6539}"/>
    <dgm:cxn modelId="{10A5210D-5C59-4A7C-9B35-E07538CAC94C}" type="presOf" srcId="{6C83D443-7FED-413B-836C-62E1275625B7}" destId="{9314DA3B-9D8B-45E5-9613-7F598BC8FD31}" srcOrd="0" destOrd="0" presId="urn:microsoft.com/office/officeart/2005/8/layout/radial6"/>
    <dgm:cxn modelId="{18C2F60D-3566-4507-B015-7F1487EF3007}" srcId="{BE839DCA-5B23-4D5B-923B-2ED5794BDFCA}" destId="{4D54C4B5-3AA0-47EF-9BB9-A0176462CCD4}" srcOrd="0" destOrd="0" parTransId="{6C0E7482-61EA-4C54-B9A0-A2AB59AA0186}" sibTransId="{AA0F68A0-10AD-44AA-B21D-B5E81E567B71}"/>
    <dgm:cxn modelId="{B0C97DFE-9827-4C67-99D8-D8F2842496D2}" type="presOf" srcId="{A57072DA-73D5-40E9-891C-5431FD752340}" destId="{3ED01B50-76E3-45AD-8D6B-B8FDA0F5587E}" srcOrd="0" destOrd="0" presId="urn:microsoft.com/office/officeart/2005/8/layout/radial6"/>
    <dgm:cxn modelId="{6AB0455A-AEAA-42BA-BFAA-961DDFA28813}" type="presOf" srcId="{17E50631-8AEC-4917-B202-5F624AEB6539}" destId="{0DC28F3C-73DB-4FC8-ADD6-08186C5B3F59}" srcOrd="0" destOrd="0" presId="urn:microsoft.com/office/officeart/2005/8/layout/radial6"/>
    <dgm:cxn modelId="{EB0152CF-CD1C-4808-BDE4-948CF262E9B3}" type="presParOf" srcId="{6349AF64-67F1-4CCB-92CB-5CADCEB2C7CD}" destId="{D81BD25E-6CD8-4B54-BB30-F31B1AE422AD}" srcOrd="0" destOrd="0" presId="urn:microsoft.com/office/officeart/2005/8/layout/radial6"/>
    <dgm:cxn modelId="{96392BA1-FDD8-4ADB-B49B-FA840C4A732A}" type="presParOf" srcId="{6349AF64-67F1-4CCB-92CB-5CADCEB2C7CD}" destId="{BFA72813-E228-4293-B424-8C961705CA6B}" srcOrd="1" destOrd="0" presId="urn:microsoft.com/office/officeart/2005/8/layout/radial6"/>
    <dgm:cxn modelId="{29FDFDF8-A6A9-43C6-BCC8-88DBEA2A88EC}" type="presParOf" srcId="{6349AF64-67F1-4CCB-92CB-5CADCEB2C7CD}" destId="{B9DAF9C1-A675-4846-9D2B-CDC341F53C31}" srcOrd="2" destOrd="0" presId="urn:microsoft.com/office/officeart/2005/8/layout/radial6"/>
    <dgm:cxn modelId="{E01036EF-D69A-4F57-A487-AD2C5034982A}" type="presParOf" srcId="{6349AF64-67F1-4CCB-92CB-5CADCEB2C7CD}" destId="{00728374-3580-4699-B1C8-FEF081A2A279}" srcOrd="3" destOrd="0" presId="urn:microsoft.com/office/officeart/2005/8/layout/radial6"/>
    <dgm:cxn modelId="{172E331A-7B31-4C62-81BF-70EC2B0D40AE}" type="presParOf" srcId="{6349AF64-67F1-4CCB-92CB-5CADCEB2C7CD}" destId="{7F4BA2D2-A0FC-46E3-8398-92AD5F029816}" srcOrd="4" destOrd="0" presId="urn:microsoft.com/office/officeart/2005/8/layout/radial6"/>
    <dgm:cxn modelId="{716156E3-9DC5-463B-84E4-48E261F191DD}" type="presParOf" srcId="{6349AF64-67F1-4CCB-92CB-5CADCEB2C7CD}" destId="{CF3F781B-62FD-4A38-9F5F-B51B19AB1B5E}" srcOrd="5" destOrd="0" presId="urn:microsoft.com/office/officeart/2005/8/layout/radial6"/>
    <dgm:cxn modelId="{D4469ED9-A906-4B21-8542-C0367CD54C7D}" type="presParOf" srcId="{6349AF64-67F1-4CCB-92CB-5CADCEB2C7CD}" destId="{9314DA3B-9D8B-45E5-9613-7F598BC8FD31}" srcOrd="6" destOrd="0" presId="urn:microsoft.com/office/officeart/2005/8/layout/radial6"/>
    <dgm:cxn modelId="{F6F7BA96-4BA3-4A03-9AB6-69A31FC89A79}" type="presParOf" srcId="{6349AF64-67F1-4CCB-92CB-5CADCEB2C7CD}" destId="{3ED01B50-76E3-45AD-8D6B-B8FDA0F5587E}" srcOrd="7" destOrd="0" presId="urn:microsoft.com/office/officeart/2005/8/layout/radial6"/>
    <dgm:cxn modelId="{F461DC0D-D336-44C4-A1CA-19B7B3E06B20}" type="presParOf" srcId="{6349AF64-67F1-4CCB-92CB-5CADCEB2C7CD}" destId="{C88CE339-3493-4E2A-8F94-BBEF61E5259A}" srcOrd="8" destOrd="0" presId="urn:microsoft.com/office/officeart/2005/8/layout/radial6"/>
    <dgm:cxn modelId="{3A3164A5-9F0D-46F4-9703-FAD282CDF012}" type="presParOf" srcId="{6349AF64-67F1-4CCB-92CB-5CADCEB2C7CD}" destId="{0DC28F3C-73DB-4FC8-ADD6-08186C5B3F59}" srcOrd="9" destOrd="0" presId="urn:microsoft.com/office/officeart/2005/8/layout/radial6"/>
    <dgm:cxn modelId="{84227D79-B998-4F05-9E46-7300B8DC9190}" type="presParOf" srcId="{6349AF64-67F1-4CCB-92CB-5CADCEB2C7CD}" destId="{7A2A004B-8339-4438-A87F-2D2A1C3CF843}" srcOrd="10" destOrd="0" presId="urn:microsoft.com/office/officeart/2005/8/layout/radial6"/>
    <dgm:cxn modelId="{D5521F17-9CF8-4386-9D5F-25CD3A0A16CB}" type="presParOf" srcId="{6349AF64-67F1-4CCB-92CB-5CADCEB2C7CD}" destId="{A137BFF9-25C0-4B5B-BFF6-2D209A533964}" srcOrd="11" destOrd="0" presId="urn:microsoft.com/office/officeart/2005/8/layout/radial6"/>
    <dgm:cxn modelId="{A2100D8D-4E6F-40F9-BB95-B0CDA4FBCCBC}" type="presParOf" srcId="{6349AF64-67F1-4CCB-92CB-5CADCEB2C7CD}" destId="{F8659C1A-65A0-48D9-A4F5-FF84D58E6CB2}" srcOrd="12" destOrd="0" presId="urn:microsoft.com/office/officeart/2005/8/layout/radial6"/>
    <dgm:cxn modelId="{1EAE7F35-17F8-4064-AD28-C1DD2C727B06}" type="presParOf" srcId="{6349AF64-67F1-4CCB-92CB-5CADCEB2C7CD}" destId="{293C9FCC-4707-46C9-8710-002B4D2E508E}" srcOrd="13" destOrd="0" presId="urn:microsoft.com/office/officeart/2005/8/layout/radial6"/>
    <dgm:cxn modelId="{9927A58A-4267-46F1-A21B-DEFC35076AA8}" type="presParOf" srcId="{6349AF64-67F1-4CCB-92CB-5CADCEB2C7CD}" destId="{BF5AAFDD-88FA-4F40-952A-193743B750F2}" srcOrd="14" destOrd="0" presId="urn:microsoft.com/office/officeart/2005/8/layout/radial6"/>
    <dgm:cxn modelId="{FCC5D130-2E33-4955-B1F5-30E4058FD27F}" type="presParOf" srcId="{6349AF64-67F1-4CCB-92CB-5CADCEB2C7CD}" destId="{72A27E48-9050-4927-AEC8-69A7E25C8F4A}"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A75E282-531B-4DD5-879D-9928AF127BC0}" type="doc">
      <dgm:prSet loTypeId="urn:microsoft.com/office/officeart/2005/8/layout/cycle6" loCatId="cycle" qsTypeId="urn:microsoft.com/office/officeart/2005/8/quickstyle/3d9" qsCatId="3D" csTypeId="urn:microsoft.com/office/officeart/2005/8/colors/colorful1" csCatId="colorful" phldr="1"/>
      <dgm:spPr/>
      <dgm:t>
        <a:bodyPr/>
        <a:lstStyle/>
        <a:p>
          <a:endParaRPr lang="es-MX"/>
        </a:p>
      </dgm:t>
    </dgm:pt>
    <dgm:pt modelId="{60930AA8-70BE-4072-BACA-0276835A42EC}">
      <dgm:prSet phldrT="[Texto]" custT="1"/>
      <dgm:spPr/>
      <dgm:t>
        <a:bodyPr/>
        <a:lstStyle/>
        <a:p>
          <a:r>
            <a:rPr lang="es-MX" sz="1600" dirty="0"/>
            <a:t>Rectoría  de CU, SUV y SEMS</a:t>
          </a:r>
        </a:p>
      </dgm:t>
    </dgm:pt>
    <dgm:pt modelId="{A6D3AEA3-EAE2-4F84-B57F-D2E2A34C89D3}" type="parTrans" cxnId="{57D11289-90A7-447D-94FB-9A148A310628}">
      <dgm:prSet/>
      <dgm:spPr/>
      <dgm:t>
        <a:bodyPr/>
        <a:lstStyle/>
        <a:p>
          <a:endParaRPr lang="es-MX"/>
        </a:p>
      </dgm:t>
    </dgm:pt>
    <dgm:pt modelId="{D769F6D9-E200-439E-93CD-1DB24697D6B5}" type="sibTrans" cxnId="{57D11289-90A7-447D-94FB-9A148A310628}">
      <dgm:prSet/>
      <dgm:spPr/>
      <dgm:t>
        <a:bodyPr/>
        <a:lstStyle/>
        <a:p>
          <a:endParaRPr lang="es-MX"/>
        </a:p>
      </dgm:t>
    </dgm:pt>
    <dgm:pt modelId="{8AC5DE69-48A5-4898-BD59-12AB9EE6FF39}">
      <dgm:prSet phldrT="[Texto]" custT="1"/>
      <dgm:spPr/>
      <dgm:t>
        <a:bodyPr/>
        <a:lstStyle/>
        <a:p>
          <a:r>
            <a:rPr lang="es-MX" sz="1600" dirty="0"/>
            <a:t>Secretaría Académica</a:t>
          </a:r>
        </a:p>
      </dgm:t>
    </dgm:pt>
    <dgm:pt modelId="{851EC4E3-7E62-4BB1-810C-169BD0705BBB}" type="parTrans" cxnId="{B4C8E98A-0B74-410A-8B7F-477373BB61C7}">
      <dgm:prSet/>
      <dgm:spPr/>
      <dgm:t>
        <a:bodyPr/>
        <a:lstStyle/>
        <a:p>
          <a:endParaRPr lang="es-MX"/>
        </a:p>
      </dgm:t>
    </dgm:pt>
    <dgm:pt modelId="{B34FE808-FE42-49E0-A95E-F2D88215451A}" type="sibTrans" cxnId="{B4C8E98A-0B74-410A-8B7F-477373BB61C7}">
      <dgm:prSet/>
      <dgm:spPr/>
      <dgm:t>
        <a:bodyPr/>
        <a:lstStyle/>
        <a:p>
          <a:endParaRPr lang="es-MX"/>
        </a:p>
      </dgm:t>
    </dgm:pt>
    <dgm:pt modelId="{3604C2D0-9E5C-4E73-BF01-A586F808B49D}">
      <dgm:prSet phldrT="[Texto]" custT="1"/>
      <dgm:spPr/>
      <dgm:t>
        <a:bodyPr/>
        <a:lstStyle/>
        <a:p>
          <a:r>
            <a:rPr lang="es-MX" sz="1600" dirty="0"/>
            <a:t>Administración General</a:t>
          </a:r>
        </a:p>
      </dgm:t>
    </dgm:pt>
    <dgm:pt modelId="{F4466F3F-1F12-4017-9F21-8E578F0C8924}" type="parTrans" cxnId="{5BBDCE37-9006-4B22-9F9F-D55136046751}">
      <dgm:prSet/>
      <dgm:spPr/>
      <dgm:t>
        <a:bodyPr/>
        <a:lstStyle/>
        <a:p>
          <a:endParaRPr lang="es-MX"/>
        </a:p>
      </dgm:t>
    </dgm:pt>
    <dgm:pt modelId="{8699BC2A-6A49-431F-85E5-86023C188764}" type="sibTrans" cxnId="{5BBDCE37-9006-4B22-9F9F-D55136046751}">
      <dgm:prSet/>
      <dgm:spPr/>
      <dgm:t>
        <a:bodyPr/>
        <a:lstStyle/>
        <a:p>
          <a:endParaRPr lang="es-MX"/>
        </a:p>
      </dgm:t>
    </dgm:pt>
    <dgm:pt modelId="{4693DCC8-AE22-4E17-BB69-AD623E902F35}">
      <dgm:prSet phldrT="[Texto]" custT="1"/>
      <dgm:spPr/>
      <dgm:t>
        <a:bodyPr/>
        <a:lstStyle/>
        <a:p>
          <a:r>
            <a:rPr lang="es-MX" sz="1600" dirty="0"/>
            <a:t>Secretaría Administrativa</a:t>
          </a:r>
        </a:p>
      </dgm:t>
    </dgm:pt>
    <dgm:pt modelId="{1DAA8E2E-5477-4857-89E8-6AA9A020C744}" type="parTrans" cxnId="{491AC478-E4BB-49EC-AE9D-63A21BBCA531}">
      <dgm:prSet/>
      <dgm:spPr/>
      <dgm:t>
        <a:bodyPr/>
        <a:lstStyle/>
        <a:p>
          <a:endParaRPr lang="es-MX"/>
        </a:p>
      </dgm:t>
    </dgm:pt>
    <dgm:pt modelId="{34260C71-6EF1-463F-AB72-B11FD7B12C10}" type="sibTrans" cxnId="{491AC478-E4BB-49EC-AE9D-63A21BBCA531}">
      <dgm:prSet/>
      <dgm:spPr/>
      <dgm:t>
        <a:bodyPr/>
        <a:lstStyle/>
        <a:p>
          <a:endParaRPr lang="es-MX"/>
        </a:p>
      </dgm:t>
    </dgm:pt>
    <dgm:pt modelId="{D6845101-0455-4245-BCC6-EB06C683CD53}" type="pres">
      <dgm:prSet presAssocID="{2A75E282-531B-4DD5-879D-9928AF127BC0}" presName="cycle" presStyleCnt="0">
        <dgm:presLayoutVars>
          <dgm:dir/>
          <dgm:resizeHandles val="exact"/>
        </dgm:presLayoutVars>
      </dgm:prSet>
      <dgm:spPr/>
      <dgm:t>
        <a:bodyPr/>
        <a:lstStyle/>
        <a:p>
          <a:endParaRPr lang="es-ES"/>
        </a:p>
      </dgm:t>
    </dgm:pt>
    <dgm:pt modelId="{BA188CA1-9C77-4B3F-96C7-9AD32C7DCD68}" type="pres">
      <dgm:prSet presAssocID="{60930AA8-70BE-4072-BACA-0276835A42EC}" presName="node" presStyleLbl="node1" presStyleIdx="0" presStyleCnt="4" custScaleX="66464" custScaleY="56365" custRadScaleRad="143037" custRadScaleInc="2455">
        <dgm:presLayoutVars>
          <dgm:bulletEnabled val="1"/>
        </dgm:presLayoutVars>
      </dgm:prSet>
      <dgm:spPr/>
      <dgm:t>
        <a:bodyPr/>
        <a:lstStyle/>
        <a:p>
          <a:endParaRPr lang="es-ES"/>
        </a:p>
      </dgm:t>
    </dgm:pt>
    <dgm:pt modelId="{C2AA3E8E-76C5-4BA6-8815-5A08B4CA834B}" type="pres">
      <dgm:prSet presAssocID="{60930AA8-70BE-4072-BACA-0276835A42EC}" presName="spNode" presStyleCnt="0"/>
      <dgm:spPr/>
    </dgm:pt>
    <dgm:pt modelId="{AA8B7314-15BC-4E65-BB0A-36B34053BABB}" type="pres">
      <dgm:prSet presAssocID="{D769F6D9-E200-439E-93CD-1DB24697D6B5}" presName="sibTrans" presStyleLbl="sibTrans1D1" presStyleIdx="0" presStyleCnt="4"/>
      <dgm:spPr/>
      <dgm:t>
        <a:bodyPr/>
        <a:lstStyle/>
        <a:p>
          <a:endParaRPr lang="es-ES"/>
        </a:p>
      </dgm:t>
    </dgm:pt>
    <dgm:pt modelId="{11D8BDC2-7CA4-498E-AFA2-822526D685B2}" type="pres">
      <dgm:prSet presAssocID="{8AC5DE69-48A5-4898-BD59-12AB9EE6FF39}" presName="node" presStyleLbl="node1" presStyleIdx="1" presStyleCnt="4" custScaleX="66464" custScaleY="56365" custRadScaleRad="109781" custRadScaleInc="-7008">
        <dgm:presLayoutVars>
          <dgm:bulletEnabled val="1"/>
        </dgm:presLayoutVars>
      </dgm:prSet>
      <dgm:spPr/>
      <dgm:t>
        <a:bodyPr/>
        <a:lstStyle/>
        <a:p>
          <a:endParaRPr lang="es-ES"/>
        </a:p>
      </dgm:t>
    </dgm:pt>
    <dgm:pt modelId="{C9525A01-A2D3-4502-8CF0-DA8D47B6336A}" type="pres">
      <dgm:prSet presAssocID="{8AC5DE69-48A5-4898-BD59-12AB9EE6FF39}" presName="spNode" presStyleCnt="0"/>
      <dgm:spPr/>
    </dgm:pt>
    <dgm:pt modelId="{9AF4F470-9D60-4F31-8754-D3B4938974AA}" type="pres">
      <dgm:prSet presAssocID="{B34FE808-FE42-49E0-A95E-F2D88215451A}" presName="sibTrans" presStyleLbl="sibTrans1D1" presStyleIdx="1" presStyleCnt="4"/>
      <dgm:spPr/>
      <dgm:t>
        <a:bodyPr/>
        <a:lstStyle/>
        <a:p>
          <a:endParaRPr lang="es-ES"/>
        </a:p>
      </dgm:t>
    </dgm:pt>
    <dgm:pt modelId="{5C7B5C07-544F-4282-88AE-73039C0A87F8}" type="pres">
      <dgm:prSet presAssocID="{3604C2D0-9E5C-4E73-BF01-A586F808B49D}" presName="node" presStyleLbl="node1" presStyleIdx="2" presStyleCnt="4" custScaleX="66464" custScaleY="56365" custRadScaleRad="94814" custRadScaleInc="3703">
        <dgm:presLayoutVars>
          <dgm:bulletEnabled val="1"/>
        </dgm:presLayoutVars>
      </dgm:prSet>
      <dgm:spPr/>
      <dgm:t>
        <a:bodyPr/>
        <a:lstStyle/>
        <a:p>
          <a:endParaRPr lang="es-ES"/>
        </a:p>
      </dgm:t>
    </dgm:pt>
    <dgm:pt modelId="{ED07D651-DD64-488E-9441-A66E1B8812F8}" type="pres">
      <dgm:prSet presAssocID="{3604C2D0-9E5C-4E73-BF01-A586F808B49D}" presName="spNode" presStyleCnt="0"/>
      <dgm:spPr/>
    </dgm:pt>
    <dgm:pt modelId="{CF2CD3AD-7242-40E3-B3C4-6322085C033B}" type="pres">
      <dgm:prSet presAssocID="{8699BC2A-6A49-431F-85E5-86023C188764}" presName="sibTrans" presStyleLbl="sibTrans1D1" presStyleIdx="2" presStyleCnt="4"/>
      <dgm:spPr/>
      <dgm:t>
        <a:bodyPr/>
        <a:lstStyle/>
        <a:p>
          <a:endParaRPr lang="es-ES"/>
        </a:p>
      </dgm:t>
    </dgm:pt>
    <dgm:pt modelId="{7F4DC5F0-FE14-4AE7-AD40-4D0DA787AACE}" type="pres">
      <dgm:prSet presAssocID="{4693DCC8-AE22-4E17-BB69-AD623E902F35}" presName="node" presStyleLbl="node1" presStyleIdx="3" presStyleCnt="4" custScaleX="66464" custScaleY="56365" custRadScaleRad="125844" custRadScaleInc="7907">
        <dgm:presLayoutVars>
          <dgm:bulletEnabled val="1"/>
        </dgm:presLayoutVars>
      </dgm:prSet>
      <dgm:spPr/>
      <dgm:t>
        <a:bodyPr/>
        <a:lstStyle/>
        <a:p>
          <a:endParaRPr lang="es-ES"/>
        </a:p>
      </dgm:t>
    </dgm:pt>
    <dgm:pt modelId="{A8BB53D9-4467-4738-AF0B-F65776E7F69B}" type="pres">
      <dgm:prSet presAssocID="{4693DCC8-AE22-4E17-BB69-AD623E902F35}" presName="spNode" presStyleCnt="0"/>
      <dgm:spPr/>
    </dgm:pt>
    <dgm:pt modelId="{5688A793-E99D-4160-AA85-8F6FF46053C0}" type="pres">
      <dgm:prSet presAssocID="{34260C71-6EF1-463F-AB72-B11FD7B12C10}" presName="sibTrans" presStyleLbl="sibTrans1D1" presStyleIdx="3" presStyleCnt="4"/>
      <dgm:spPr/>
      <dgm:t>
        <a:bodyPr/>
        <a:lstStyle/>
        <a:p>
          <a:endParaRPr lang="es-ES"/>
        </a:p>
      </dgm:t>
    </dgm:pt>
  </dgm:ptLst>
  <dgm:cxnLst>
    <dgm:cxn modelId="{40958EA1-07AC-44B9-AD10-856D8EBE2E8C}" type="presOf" srcId="{4693DCC8-AE22-4E17-BB69-AD623E902F35}" destId="{7F4DC5F0-FE14-4AE7-AD40-4D0DA787AACE}" srcOrd="0" destOrd="0" presId="urn:microsoft.com/office/officeart/2005/8/layout/cycle6"/>
    <dgm:cxn modelId="{3623FA99-74B4-4D68-8475-F7EC84198C7F}" type="presOf" srcId="{3604C2D0-9E5C-4E73-BF01-A586F808B49D}" destId="{5C7B5C07-544F-4282-88AE-73039C0A87F8}" srcOrd="0" destOrd="0" presId="urn:microsoft.com/office/officeart/2005/8/layout/cycle6"/>
    <dgm:cxn modelId="{F5B091B1-68B7-4BB7-A6EF-BFF2D56FD3E8}" type="presOf" srcId="{D769F6D9-E200-439E-93CD-1DB24697D6B5}" destId="{AA8B7314-15BC-4E65-BB0A-36B34053BABB}" srcOrd="0" destOrd="0" presId="urn:microsoft.com/office/officeart/2005/8/layout/cycle6"/>
    <dgm:cxn modelId="{7E902681-3833-4A49-AA9B-B8A51E59F902}" type="presOf" srcId="{2A75E282-531B-4DD5-879D-9928AF127BC0}" destId="{D6845101-0455-4245-BCC6-EB06C683CD53}" srcOrd="0" destOrd="0" presId="urn:microsoft.com/office/officeart/2005/8/layout/cycle6"/>
    <dgm:cxn modelId="{047D0296-E12F-4A00-AE99-20E21EAC6434}" type="presOf" srcId="{34260C71-6EF1-463F-AB72-B11FD7B12C10}" destId="{5688A793-E99D-4160-AA85-8F6FF46053C0}" srcOrd="0" destOrd="0" presId="urn:microsoft.com/office/officeart/2005/8/layout/cycle6"/>
    <dgm:cxn modelId="{5BBDCE37-9006-4B22-9F9F-D55136046751}" srcId="{2A75E282-531B-4DD5-879D-9928AF127BC0}" destId="{3604C2D0-9E5C-4E73-BF01-A586F808B49D}" srcOrd="2" destOrd="0" parTransId="{F4466F3F-1F12-4017-9F21-8E578F0C8924}" sibTransId="{8699BC2A-6A49-431F-85E5-86023C188764}"/>
    <dgm:cxn modelId="{A2442048-6BD5-4723-BF2E-2F386255EC19}" type="presOf" srcId="{60930AA8-70BE-4072-BACA-0276835A42EC}" destId="{BA188CA1-9C77-4B3F-96C7-9AD32C7DCD68}" srcOrd="0" destOrd="0" presId="urn:microsoft.com/office/officeart/2005/8/layout/cycle6"/>
    <dgm:cxn modelId="{B4C8E98A-0B74-410A-8B7F-477373BB61C7}" srcId="{2A75E282-531B-4DD5-879D-9928AF127BC0}" destId="{8AC5DE69-48A5-4898-BD59-12AB9EE6FF39}" srcOrd="1" destOrd="0" parTransId="{851EC4E3-7E62-4BB1-810C-169BD0705BBB}" sibTransId="{B34FE808-FE42-49E0-A95E-F2D88215451A}"/>
    <dgm:cxn modelId="{491AC478-E4BB-49EC-AE9D-63A21BBCA531}" srcId="{2A75E282-531B-4DD5-879D-9928AF127BC0}" destId="{4693DCC8-AE22-4E17-BB69-AD623E902F35}" srcOrd="3" destOrd="0" parTransId="{1DAA8E2E-5477-4857-89E8-6AA9A020C744}" sibTransId="{34260C71-6EF1-463F-AB72-B11FD7B12C10}"/>
    <dgm:cxn modelId="{967144DB-663B-457E-A714-C0E58B947852}" type="presOf" srcId="{8699BC2A-6A49-431F-85E5-86023C188764}" destId="{CF2CD3AD-7242-40E3-B3C4-6322085C033B}" srcOrd="0" destOrd="0" presId="urn:microsoft.com/office/officeart/2005/8/layout/cycle6"/>
    <dgm:cxn modelId="{57D11289-90A7-447D-94FB-9A148A310628}" srcId="{2A75E282-531B-4DD5-879D-9928AF127BC0}" destId="{60930AA8-70BE-4072-BACA-0276835A42EC}" srcOrd="0" destOrd="0" parTransId="{A6D3AEA3-EAE2-4F84-B57F-D2E2A34C89D3}" sibTransId="{D769F6D9-E200-439E-93CD-1DB24697D6B5}"/>
    <dgm:cxn modelId="{D1C17609-44D9-4086-A752-CA2FE4BC82A8}" type="presOf" srcId="{B34FE808-FE42-49E0-A95E-F2D88215451A}" destId="{9AF4F470-9D60-4F31-8754-D3B4938974AA}" srcOrd="0" destOrd="0" presId="urn:microsoft.com/office/officeart/2005/8/layout/cycle6"/>
    <dgm:cxn modelId="{4497385C-7A4E-413E-8810-8EDCE3E43ADC}" type="presOf" srcId="{8AC5DE69-48A5-4898-BD59-12AB9EE6FF39}" destId="{11D8BDC2-7CA4-498E-AFA2-822526D685B2}" srcOrd="0" destOrd="0" presId="urn:microsoft.com/office/officeart/2005/8/layout/cycle6"/>
    <dgm:cxn modelId="{7BD9AA39-D3E4-4EF5-B63C-CB6AD4788039}" type="presParOf" srcId="{D6845101-0455-4245-BCC6-EB06C683CD53}" destId="{BA188CA1-9C77-4B3F-96C7-9AD32C7DCD68}" srcOrd="0" destOrd="0" presId="urn:microsoft.com/office/officeart/2005/8/layout/cycle6"/>
    <dgm:cxn modelId="{4653A82A-FBF0-4EBF-8AED-194B6F1DCE3D}" type="presParOf" srcId="{D6845101-0455-4245-BCC6-EB06C683CD53}" destId="{C2AA3E8E-76C5-4BA6-8815-5A08B4CA834B}" srcOrd="1" destOrd="0" presId="urn:microsoft.com/office/officeart/2005/8/layout/cycle6"/>
    <dgm:cxn modelId="{D1F81A2C-53D2-45D0-BEA3-C72FA6768F59}" type="presParOf" srcId="{D6845101-0455-4245-BCC6-EB06C683CD53}" destId="{AA8B7314-15BC-4E65-BB0A-36B34053BABB}" srcOrd="2" destOrd="0" presId="urn:microsoft.com/office/officeart/2005/8/layout/cycle6"/>
    <dgm:cxn modelId="{8DF875A5-D7F4-48BB-B451-DE32909A4F72}" type="presParOf" srcId="{D6845101-0455-4245-BCC6-EB06C683CD53}" destId="{11D8BDC2-7CA4-498E-AFA2-822526D685B2}" srcOrd="3" destOrd="0" presId="urn:microsoft.com/office/officeart/2005/8/layout/cycle6"/>
    <dgm:cxn modelId="{CB4AB46D-8E3E-487A-BE48-DBC4DDE650EE}" type="presParOf" srcId="{D6845101-0455-4245-BCC6-EB06C683CD53}" destId="{C9525A01-A2D3-4502-8CF0-DA8D47B6336A}" srcOrd="4" destOrd="0" presId="urn:microsoft.com/office/officeart/2005/8/layout/cycle6"/>
    <dgm:cxn modelId="{C369FADF-F379-460E-95D7-1D30E2FA7865}" type="presParOf" srcId="{D6845101-0455-4245-BCC6-EB06C683CD53}" destId="{9AF4F470-9D60-4F31-8754-D3B4938974AA}" srcOrd="5" destOrd="0" presId="urn:microsoft.com/office/officeart/2005/8/layout/cycle6"/>
    <dgm:cxn modelId="{D860D8E5-9E2B-4C6A-99F2-AD1AFA60F8CA}" type="presParOf" srcId="{D6845101-0455-4245-BCC6-EB06C683CD53}" destId="{5C7B5C07-544F-4282-88AE-73039C0A87F8}" srcOrd="6" destOrd="0" presId="urn:microsoft.com/office/officeart/2005/8/layout/cycle6"/>
    <dgm:cxn modelId="{417B584C-FE8C-469C-BC30-0CADBA8CB8DF}" type="presParOf" srcId="{D6845101-0455-4245-BCC6-EB06C683CD53}" destId="{ED07D651-DD64-488E-9441-A66E1B8812F8}" srcOrd="7" destOrd="0" presId="urn:microsoft.com/office/officeart/2005/8/layout/cycle6"/>
    <dgm:cxn modelId="{79E6CE40-66DD-4E01-AA8E-B833AD56C271}" type="presParOf" srcId="{D6845101-0455-4245-BCC6-EB06C683CD53}" destId="{CF2CD3AD-7242-40E3-B3C4-6322085C033B}" srcOrd="8" destOrd="0" presId="urn:microsoft.com/office/officeart/2005/8/layout/cycle6"/>
    <dgm:cxn modelId="{2707EB3F-A934-49CE-9E58-F10F2B25F96B}" type="presParOf" srcId="{D6845101-0455-4245-BCC6-EB06C683CD53}" destId="{7F4DC5F0-FE14-4AE7-AD40-4D0DA787AACE}" srcOrd="9" destOrd="0" presId="urn:microsoft.com/office/officeart/2005/8/layout/cycle6"/>
    <dgm:cxn modelId="{AD4E9899-83F7-416B-8A8B-2DD205D9FD60}" type="presParOf" srcId="{D6845101-0455-4245-BCC6-EB06C683CD53}" destId="{A8BB53D9-4467-4738-AF0B-F65776E7F69B}" srcOrd="10" destOrd="0" presId="urn:microsoft.com/office/officeart/2005/8/layout/cycle6"/>
    <dgm:cxn modelId="{0423BC27-92EC-48B0-AF62-BA4BB79DE4EE}" type="presParOf" srcId="{D6845101-0455-4245-BCC6-EB06C683CD53}" destId="{5688A793-E99D-4160-AA85-8F6FF46053C0}" srcOrd="11"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3E986-3F73-4EBB-A8D7-7930131CE57A}">
      <dsp:nvSpPr>
        <dsp:cNvPr id="0" name=""/>
        <dsp:cNvSpPr/>
      </dsp:nvSpPr>
      <dsp:spPr>
        <a:xfrm>
          <a:off x="2966719" y="2694662"/>
          <a:ext cx="2194560" cy="219456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RED UNIVERSITARIA</a:t>
          </a:r>
          <a:endParaRPr lang="es-MX" sz="1800" b="1" kern="1200" dirty="0"/>
        </a:p>
      </dsp:txBody>
      <dsp:txXfrm>
        <a:off x="3288105" y="3016048"/>
        <a:ext cx="1551788" cy="1551788"/>
      </dsp:txXfrm>
    </dsp:sp>
    <dsp:sp modelId="{0B3616EF-90EC-408B-9DC1-BB288EDED89B}">
      <dsp:nvSpPr>
        <dsp:cNvPr id="0" name=""/>
        <dsp:cNvSpPr/>
      </dsp:nvSpPr>
      <dsp:spPr>
        <a:xfrm rot="11695680">
          <a:off x="995938" y="2918772"/>
          <a:ext cx="1931776" cy="625449"/>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C9F30C-4786-40DF-BD14-7E321BFF285D}">
      <dsp:nvSpPr>
        <dsp:cNvPr id="0" name=""/>
        <dsp:cNvSpPr/>
      </dsp:nvSpPr>
      <dsp:spPr>
        <a:xfrm>
          <a:off x="278997" y="2553988"/>
          <a:ext cx="1499077" cy="85738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MX" sz="1300" b="1" kern="1200" dirty="0"/>
            <a:t>Docencia </a:t>
          </a:r>
          <a:r>
            <a:rPr lang="es-MX" sz="1300" b="1" kern="1200" dirty="0" smtClean="0"/>
            <a:t>e </a:t>
          </a:r>
          <a:r>
            <a:rPr lang="es-MX" sz="1300" b="1" kern="1200" dirty="0"/>
            <a:t>innovación académica</a:t>
          </a:r>
        </a:p>
      </dsp:txBody>
      <dsp:txXfrm>
        <a:off x="304109" y="2579100"/>
        <a:ext cx="1448853" cy="807158"/>
      </dsp:txXfrm>
    </dsp:sp>
    <dsp:sp modelId="{07ABEDDD-F91E-4CA8-A1EA-119FDD69DFBB}">
      <dsp:nvSpPr>
        <dsp:cNvPr id="0" name=""/>
        <dsp:cNvSpPr/>
      </dsp:nvSpPr>
      <dsp:spPr>
        <a:xfrm rot="14684529">
          <a:off x="2175470" y="1515491"/>
          <a:ext cx="1924093" cy="625449"/>
        </a:xfrm>
        <a:prstGeom prst="leftArrow">
          <a:avLst>
            <a:gd name="adj1" fmla="val 60000"/>
            <a:gd name="adj2" fmla="val 50000"/>
          </a:avLst>
        </a:prstGeom>
        <a:solidFill>
          <a:schemeClr val="accent3">
            <a:hueOff val="903533"/>
            <a:satOff val="33333"/>
            <a:lumOff val="-49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D5B0E3-282A-4594-AA93-6C1541225BB8}">
      <dsp:nvSpPr>
        <dsp:cNvPr id="0" name=""/>
        <dsp:cNvSpPr/>
      </dsp:nvSpPr>
      <dsp:spPr>
        <a:xfrm>
          <a:off x="1977480" y="529452"/>
          <a:ext cx="1499077" cy="857382"/>
        </a:xfrm>
        <a:prstGeom prst="roundRect">
          <a:avLst>
            <a:gd name="adj" fmla="val 10000"/>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MX" sz="1300" b="1" kern="1200" dirty="0"/>
            <a:t>Investigación y transferencia tecnológica y del conocimiento </a:t>
          </a:r>
        </a:p>
      </dsp:txBody>
      <dsp:txXfrm>
        <a:off x="2002592" y="554564"/>
        <a:ext cx="1448853" cy="807158"/>
      </dsp:txXfrm>
    </dsp:sp>
    <dsp:sp modelId="{1139E61D-EECE-441C-85C6-6F8E53B70291}">
      <dsp:nvSpPr>
        <dsp:cNvPr id="0" name=""/>
        <dsp:cNvSpPr/>
      </dsp:nvSpPr>
      <dsp:spPr>
        <a:xfrm rot="17700000">
          <a:off x="4021235" y="1514496"/>
          <a:ext cx="1917859" cy="625449"/>
        </a:xfrm>
        <a:prstGeom prst="leftArrow">
          <a:avLst>
            <a:gd name="adj1" fmla="val 60000"/>
            <a:gd name="adj2" fmla="val 50000"/>
          </a:avLst>
        </a:prstGeom>
        <a:solidFill>
          <a:schemeClr val="accent3">
            <a:hueOff val="1807066"/>
            <a:satOff val="66667"/>
            <a:lumOff val="-9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1F77C7-46C2-4970-A5E8-B4B6B7D4965C}">
      <dsp:nvSpPr>
        <dsp:cNvPr id="0" name=""/>
        <dsp:cNvSpPr/>
      </dsp:nvSpPr>
      <dsp:spPr>
        <a:xfrm>
          <a:off x="4635887" y="529444"/>
          <a:ext cx="1499077" cy="857382"/>
        </a:xfrm>
        <a:prstGeom prst="roundRect">
          <a:avLst>
            <a:gd name="adj" fmla="val 10000"/>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MX" sz="1300" b="1" kern="1200" dirty="0" smtClean="0"/>
            <a:t>Extensión y Vinculación</a:t>
          </a:r>
          <a:endParaRPr lang="es-MX" sz="1300" b="1" kern="1200" dirty="0"/>
        </a:p>
      </dsp:txBody>
      <dsp:txXfrm>
        <a:off x="4660999" y="554556"/>
        <a:ext cx="1448853" cy="807158"/>
      </dsp:txXfrm>
    </dsp:sp>
    <dsp:sp modelId="{8FC7CF1C-A74B-4FB3-9DB0-C76D8872DA85}">
      <dsp:nvSpPr>
        <dsp:cNvPr id="0" name=""/>
        <dsp:cNvSpPr/>
      </dsp:nvSpPr>
      <dsp:spPr>
        <a:xfrm rot="20700000">
          <a:off x="5199034" y="2918142"/>
          <a:ext cx="1917859" cy="625449"/>
        </a:xfrm>
        <a:prstGeom prst="lef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0BE5D7-0073-4DD2-B3F2-A989129083BD}">
      <dsp:nvSpPr>
        <dsp:cNvPr id="0" name=""/>
        <dsp:cNvSpPr/>
      </dsp:nvSpPr>
      <dsp:spPr>
        <a:xfrm>
          <a:off x="6334679" y="2553986"/>
          <a:ext cx="1499077" cy="857382"/>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MX" sz="1300" b="1" kern="1200" dirty="0" smtClean="0"/>
            <a:t>Difusión de la cultura</a:t>
          </a:r>
          <a:endParaRPr lang="es-MX" sz="1300" b="1" kern="1200" dirty="0"/>
        </a:p>
      </dsp:txBody>
      <dsp:txXfrm>
        <a:off x="6359791" y="2579098"/>
        <a:ext cx="1448853" cy="8071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2D51D-5BAC-42A6-B351-2C728A7A9B03}">
      <dsp:nvSpPr>
        <dsp:cNvPr id="0" name=""/>
        <dsp:cNvSpPr/>
      </dsp:nvSpPr>
      <dsp:spPr>
        <a:xfrm rot="5400000">
          <a:off x="1080107" y="1002660"/>
          <a:ext cx="1567721" cy="188985"/>
        </a:xfrm>
        <a:prstGeom prst="rect">
          <a:avLst/>
        </a:prstGeom>
        <a:solidFill>
          <a:srgbClr val="934C49"/>
        </a:solidFill>
        <a:ln>
          <a:noFill/>
        </a:ln>
        <a:effectLst/>
      </dsp:spPr>
      <dsp:style>
        <a:lnRef idx="0">
          <a:scrgbClr r="0" g="0" b="0"/>
        </a:lnRef>
        <a:fillRef idx="2">
          <a:scrgbClr r="0" g="0" b="0"/>
        </a:fillRef>
        <a:effectRef idx="1">
          <a:scrgbClr r="0" g="0" b="0"/>
        </a:effectRef>
        <a:fontRef idx="minor">
          <a:schemeClr val="dk1"/>
        </a:fontRef>
      </dsp:style>
    </dsp:sp>
    <dsp:sp modelId="{93BB50D6-613E-47C8-A54F-414F06E48011}">
      <dsp:nvSpPr>
        <dsp:cNvPr id="0" name=""/>
        <dsp:cNvSpPr/>
      </dsp:nvSpPr>
      <dsp:spPr>
        <a:xfrm>
          <a:off x="1440424" y="1661"/>
          <a:ext cx="2099834" cy="125990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A partir de la autoevaluación</a:t>
          </a:r>
        </a:p>
        <a:p>
          <a:pPr lvl="0" algn="ctr" defTabSz="711200">
            <a:lnSpc>
              <a:spcPct val="90000"/>
            </a:lnSpc>
            <a:spcBef>
              <a:spcPct val="0"/>
            </a:spcBef>
            <a:spcAft>
              <a:spcPct val="35000"/>
            </a:spcAft>
          </a:pPr>
          <a:r>
            <a:rPr lang="es-ES" sz="1600" kern="1200" dirty="0"/>
            <a:t>(Anexo IX) </a:t>
          </a:r>
        </a:p>
      </dsp:txBody>
      <dsp:txXfrm>
        <a:off x="1477325" y="38562"/>
        <a:ext cx="2026032" cy="1186098"/>
      </dsp:txXfrm>
    </dsp:sp>
    <dsp:sp modelId="{1B957892-2002-4C74-902C-9029A557AEF1}">
      <dsp:nvSpPr>
        <dsp:cNvPr id="0" name=""/>
        <dsp:cNvSpPr/>
      </dsp:nvSpPr>
      <dsp:spPr>
        <a:xfrm rot="5400000">
          <a:off x="1080107" y="2577536"/>
          <a:ext cx="1567721" cy="188985"/>
        </a:xfrm>
        <a:prstGeom prst="rect">
          <a:avLst/>
        </a:prstGeom>
        <a:solidFill>
          <a:srgbClr val="934C49"/>
        </a:solidFill>
        <a:ln>
          <a:noFill/>
        </a:ln>
        <a:effectLst/>
      </dsp:spPr>
      <dsp:style>
        <a:lnRef idx="0">
          <a:scrgbClr r="0" g="0" b="0"/>
        </a:lnRef>
        <a:fillRef idx="2">
          <a:scrgbClr r="0" g="0" b="0"/>
        </a:fillRef>
        <a:effectRef idx="1">
          <a:scrgbClr r="0" g="0" b="0"/>
        </a:effectRef>
        <a:fontRef idx="minor">
          <a:schemeClr val="dk1"/>
        </a:fontRef>
      </dsp:style>
    </dsp:sp>
    <dsp:sp modelId="{E2FF7AE4-5ADC-47F8-BEFA-9B400E3AB6FB}">
      <dsp:nvSpPr>
        <dsp:cNvPr id="0" name=""/>
        <dsp:cNvSpPr/>
      </dsp:nvSpPr>
      <dsp:spPr>
        <a:xfrm>
          <a:off x="1440424" y="1576537"/>
          <a:ext cx="2099834" cy="125990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Identificar los 3 problemas más relevantes (situaciones negativas)</a:t>
          </a:r>
        </a:p>
      </dsp:txBody>
      <dsp:txXfrm>
        <a:off x="1477325" y="1613438"/>
        <a:ext cx="2026032" cy="1186098"/>
      </dsp:txXfrm>
    </dsp:sp>
    <dsp:sp modelId="{6C2759AF-A4D3-422A-87F0-795FCA87B20E}">
      <dsp:nvSpPr>
        <dsp:cNvPr id="0" name=""/>
        <dsp:cNvSpPr/>
      </dsp:nvSpPr>
      <dsp:spPr>
        <a:xfrm>
          <a:off x="1868437" y="3703301"/>
          <a:ext cx="2785625" cy="188985"/>
        </a:xfrm>
        <a:prstGeom prst="rect">
          <a:avLst/>
        </a:prstGeom>
        <a:solidFill>
          <a:srgbClr val="934C49"/>
        </a:solidFill>
        <a:ln>
          <a:noFill/>
        </a:ln>
        <a:effectLst/>
      </dsp:spPr>
      <dsp:style>
        <a:lnRef idx="0">
          <a:scrgbClr r="0" g="0" b="0"/>
        </a:lnRef>
        <a:fillRef idx="2">
          <a:scrgbClr r="0" g="0" b="0"/>
        </a:fillRef>
        <a:effectRef idx="1">
          <a:scrgbClr r="0" g="0" b="0"/>
        </a:effectRef>
        <a:fontRef idx="minor">
          <a:schemeClr val="dk1"/>
        </a:fontRef>
      </dsp:style>
    </dsp:sp>
    <dsp:sp modelId="{62E68678-A9D9-42E3-9679-8E194CDC7639}">
      <dsp:nvSpPr>
        <dsp:cNvPr id="0" name=""/>
        <dsp:cNvSpPr/>
      </dsp:nvSpPr>
      <dsp:spPr>
        <a:xfrm>
          <a:off x="1440424" y="3151413"/>
          <a:ext cx="2099834" cy="125990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Establecer 3 objetivos particulares (OP) en términos de logro </a:t>
          </a:r>
        </a:p>
      </dsp:txBody>
      <dsp:txXfrm>
        <a:off x="1477325" y="3188314"/>
        <a:ext cx="2026032" cy="1186098"/>
      </dsp:txXfrm>
    </dsp:sp>
    <dsp:sp modelId="{2F86D66A-2A4A-4B6E-A4A6-D5862420C5C6}">
      <dsp:nvSpPr>
        <dsp:cNvPr id="0" name=""/>
        <dsp:cNvSpPr/>
      </dsp:nvSpPr>
      <dsp:spPr>
        <a:xfrm rot="16206709">
          <a:off x="3878251" y="2581372"/>
          <a:ext cx="1567207" cy="188985"/>
        </a:xfrm>
        <a:prstGeom prst="rect">
          <a:avLst/>
        </a:prstGeom>
        <a:solidFill>
          <a:srgbClr val="934C49"/>
        </a:solidFill>
        <a:ln>
          <a:noFill/>
        </a:ln>
        <a:effectLst/>
      </dsp:spPr>
      <dsp:style>
        <a:lnRef idx="0">
          <a:scrgbClr r="0" g="0" b="0"/>
        </a:lnRef>
        <a:fillRef idx="2">
          <a:scrgbClr r="0" g="0" b="0"/>
        </a:fillRef>
        <a:effectRef idx="1">
          <a:scrgbClr r="0" g="0" b="0"/>
        </a:effectRef>
        <a:fontRef idx="minor">
          <a:schemeClr val="dk1"/>
        </a:fontRef>
      </dsp:style>
    </dsp:sp>
    <dsp:sp modelId="{06E31762-0444-421A-A932-F927383FF383}">
      <dsp:nvSpPr>
        <dsp:cNvPr id="0" name=""/>
        <dsp:cNvSpPr/>
      </dsp:nvSpPr>
      <dsp:spPr>
        <a:xfrm>
          <a:off x="4233204" y="3151413"/>
          <a:ext cx="2099834" cy="125990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Redactar un objetivo estratégico de orden superior a partir de los objetivos específicos</a:t>
          </a:r>
        </a:p>
      </dsp:txBody>
      <dsp:txXfrm>
        <a:off x="4270105" y="3188314"/>
        <a:ext cx="2026032" cy="1186098"/>
      </dsp:txXfrm>
    </dsp:sp>
    <dsp:sp modelId="{BC5C6C0A-AFAE-4E06-8889-F0C30E5B85DC}">
      <dsp:nvSpPr>
        <dsp:cNvPr id="0" name=""/>
        <dsp:cNvSpPr/>
      </dsp:nvSpPr>
      <dsp:spPr>
        <a:xfrm rot="16185488">
          <a:off x="3874151" y="1004707"/>
          <a:ext cx="1571830" cy="188985"/>
        </a:xfrm>
        <a:prstGeom prst="rect">
          <a:avLst/>
        </a:prstGeom>
        <a:solidFill>
          <a:srgbClr val="934C49"/>
        </a:solidFill>
        <a:ln>
          <a:noFill/>
        </a:ln>
        <a:effectLst/>
      </dsp:spPr>
      <dsp:style>
        <a:lnRef idx="0">
          <a:scrgbClr r="0" g="0" b="0"/>
        </a:lnRef>
        <a:fillRef idx="2">
          <a:scrgbClr r="0" g="0" b="0"/>
        </a:fillRef>
        <a:effectRef idx="1">
          <a:scrgbClr r="0" g="0" b="0"/>
        </a:effectRef>
        <a:fontRef idx="minor">
          <a:schemeClr val="dk1"/>
        </a:fontRef>
      </dsp:style>
    </dsp:sp>
    <dsp:sp modelId="{767F152E-473A-4526-8A99-FEF68ABA5F12}">
      <dsp:nvSpPr>
        <dsp:cNvPr id="0" name=""/>
        <dsp:cNvSpPr/>
      </dsp:nvSpPr>
      <dsp:spPr>
        <a:xfrm>
          <a:off x="4239840" y="1580632"/>
          <a:ext cx="2099834" cy="125990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Definir por cada OP  tres metas en términos de entregables</a:t>
          </a:r>
        </a:p>
      </dsp:txBody>
      <dsp:txXfrm>
        <a:off x="4276741" y="1617533"/>
        <a:ext cx="2026032" cy="1186098"/>
      </dsp:txXfrm>
    </dsp:sp>
    <dsp:sp modelId="{802098DF-5086-4D95-9929-BFEC3CDD1ADB}">
      <dsp:nvSpPr>
        <dsp:cNvPr id="0" name=""/>
        <dsp:cNvSpPr/>
      </dsp:nvSpPr>
      <dsp:spPr>
        <a:xfrm rot="21597957">
          <a:off x="4651184" y="539404"/>
          <a:ext cx="2795579" cy="188985"/>
        </a:xfrm>
        <a:prstGeom prst="rect">
          <a:avLst/>
        </a:prstGeom>
        <a:solidFill>
          <a:srgbClr val="934C49"/>
        </a:solidFill>
        <a:ln>
          <a:noFill/>
        </a:ln>
        <a:effectLst/>
      </dsp:spPr>
      <dsp:style>
        <a:lnRef idx="0">
          <a:scrgbClr r="0" g="0" b="0"/>
        </a:lnRef>
        <a:fillRef idx="2">
          <a:scrgbClr r="0" g="0" b="0"/>
        </a:fillRef>
        <a:effectRef idx="1">
          <a:scrgbClr r="0" g="0" b="0"/>
        </a:effectRef>
        <a:fontRef idx="minor">
          <a:schemeClr val="dk1"/>
        </a:fontRef>
      </dsp:style>
    </dsp:sp>
    <dsp:sp modelId="{6A991E64-8A6E-4B88-906C-25916E80D9F1}">
      <dsp:nvSpPr>
        <dsp:cNvPr id="0" name=""/>
        <dsp:cNvSpPr/>
      </dsp:nvSpPr>
      <dsp:spPr>
        <a:xfrm>
          <a:off x="4233204" y="1661"/>
          <a:ext cx="2099834" cy="125990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Cuantificar trimestralmente cada meta (entregable) para un periodo de 2 años</a:t>
          </a:r>
        </a:p>
      </dsp:txBody>
      <dsp:txXfrm>
        <a:off x="4270105" y="38562"/>
        <a:ext cx="2026032" cy="1186098"/>
      </dsp:txXfrm>
    </dsp:sp>
    <dsp:sp modelId="{2025D74D-11E8-4902-A180-869DAF9DE925}">
      <dsp:nvSpPr>
        <dsp:cNvPr id="0" name=""/>
        <dsp:cNvSpPr/>
      </dsp:nvSpPr>
      <dsp:spPr>
        <a:xfrm rot="5421802">
          <a:off x="6669797" y="1001829"/>
          <a:ext cx="1569414" cy="188985"/>
        </a:xfrm>
        <a:prstGeom prst="rect">
          <a:avLst/>
        </a:prstGeom>
        <a:solidFill>
          <a:srgbClr val="934C49"/>
        </a:solidFill>
        <a:ln>
          <a:noFill/>
        </a:ln>
        <a:effectLst/>
      </dsp:spPr>
      <dsp:style>
        <a:lnRef idx="0">
          <a:scrgbClr r="0" g="0" b="0"/>
        </a:lnRef>
        <a:fillRef idx="2">
          <a:scrgbClr r="0" g="0" b="0"/>
        </a:fillRef>
        <a:effectRef idx="1">
          <a:scrgbClr r="0" g="0" b="0"/>
        </a:effectRef>
        <a:fontRef idx="minor">
          <a:schemeClr val="dk1"/>
        </a:fontRef>
      </dsp:style>
    </dsp:sp>
    <dsp:sp modelId="{C91F8DE9-86EB-4BD2-A432-6A3FDD9649AB}">
      <dsp:nvSpPr>
        <dsp:cNvPr id="0" name=""/>
        <dsp:cNvSpPr/>
      </dsp:nvSpPr>
      <dsp:spPr>
        <a:xfrm>
          <a:off x="7035937" y="0"/>
          <a:ext cx="2099834" cy="125990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Establecer por entregable las acciones que harían posible su producción y entrega</a:t>
          </a:r>
        </a:p>
      </dsp:txBody>
      <dsp:txXfrm>
        <a:off x="7072838" y="36901"/>
        <a:ext cx="2026032" cy="1186098"/>
      </dsp:txXfrm>
    </dsp:sp>
    <dsp:sp modelId="{E53BE7D0-CA5D-470C-9055-E7714EAACC09}">
      <dsp:nvSpPr>
        <dsp:cNvPr id="0" name=""/>
        <dsp:cNvSpPr/>
      </dsp:nvSpPr>
      <dsp:spPr>
        <a:xfrm rot="5400000">
          <a:off x="6665667" y="2577536"/>
          <a:ext cx="1567721" cy="188985"/>
        </a:xfrm>
        <a:prstGeom prst="rect">
          <a:avLst/>
        </a:prstGeom>
        <a:solidFill>
          <a:srgbClr val="934C49"/>
        </a:solidFill>
        <a:ln>
          <a:noFill/>
        </a:ln>
        <a:effectLst/>
      </dsp:spPr>
      <dsp:style>
        <a:lnRef idx="0">
          <a:scrgbClr r="0" g="0" b="0"/>
        </a:lnRef>
        <a:fillRef idx="2">
          <a:scrgbClr r="0" g="0" b="0"/>
        </a:fillRef>
        <a:effectRef idx="1">
          <a:scrgbClr r="0" g="0" b="0"/>
        </a:effectRef>
        <a:fontRef idx="minor">
          <a:schemeClr val="dk1"/>
        </a:fontRef>
      </dsp:style>
    </dsp:sp>
    <dsp:sp modelId="{97077DF8-BB1A-47ED-B299-4FAF333FC422}">
      <dsp:nvSpPr>
        <dsp:cNvPr id="0" name=""/>
        <dsp:cNvSpPr/>
      </dsp:nvSpPr>
      <dsp:spPr>
        <a:xfrm>
          <a:off x="7025984" y="1576537"/>
          <a:ext cx="2099834" cy="125990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t>Presupuestar las acciones</a:t>
          </a:r>
        </a:p>
      </dsp:txBody>
      <dsp:txXfrm>
        <a:off x="7062885" y="1613438"/>
        <a:ext cx="2026032" cy="1186098"/>
      </dsp:txXfrm>
    </dsp:sp>
    <dsp:sp modelId="{C5CBF6BA-0E0E-4E4A-BADF-A742EF5F27E3}">
      <dsp:nvSpPr>
        <dsp:cNvPr id="0" name=""/>
        <dsp:cNvSpPr/>
      </dsp:nvSpPr>
      <dsp:spPr>
        <a:xfrm>
          <a:off x="7025984" y="3151413"/>
          <a:ext cx="2099834" cy="125990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a:solidFill>
                <a:srgbClr val="C00000"/>
              </a:solidFill>
            </a:rPr>
            <a:t>13 de septiembre</a:t>
          </a:r>
        </a:p>
        <a:p>
          <a:pPr lvl="0" algn="ctr" defTabSz="711200">
            <a:lnSpc>
              <a:spcPct val="90000"/>
            </a:lnSpc>
            <a:spcBef>
              <a:spcPct val="0"/>
            </a:spcBef>
            <a:spcAft>
              <a:spcPct val="35000"/>
            </a:spcAft>
          </a:pPr>
          <a:r>
            <a:rPr lang="es-ES" sz="1600" kern="1200" dirty="0"/>
            <a:t>Entregar a REVISIÓN proyecto</a:t>
          </a:r>
        </a:p>
      </dsp:txBody>
      <dsp:txXfrm>
        <a:off x="7062885" y="3188314"/>
        <a:ext cx="2026032" cy="11860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83262-FA3F-4FA1-8350-E02F771C2440}">
      <dsp:nvSpPr>
        <dsp:cNvPr id="0" name=""/>
        <dsp:cNvSpPr/>
      </dsp:nvSpPr>
      <dsp:spPr>
        <a:xfrm>
          <a:off x="1112087" y="1169"/>
          <a:ext cx="1853478" cy="1112087"/>
        </a:xfrm>
        <a:prstGeom prst="roundRect">
          <a:avLst>
            <a:gd name="adj" fmla="val 10000"/>
          </a:avLst>
        </a:prstGeom>
        <a:solidFill>
          <a:schemeClr val="accent6">
            <a:alpha val="50000"/>
          </a:schemeClr>
        </a:solidFill>
        <a:ln>
          <a:noFill/>
          <a:headEnd type="none" w="med" len="med"/>
          <a:tailEnd type="none" w="med" len="med"/>
        </a:ln>
        <a:effectLst/>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Actualización de Catálogos registrados ante del SEP</a:t>
          </a:r>
        </a:p>
        <a:p>
          <a:pPr lvl="0" algn="ctr" defTabSz="622300">
            <a:lnSpc>
              <a:spcPct val="90000"/>
            </a:lnSpc>
            <a:spcBef>
              <a:spcPct val="0"/>
            </a:spcBef>
            <a:spcAft>
              <a:spcPct val="35000"/>
            </a:spcAft>
          </a:pPr>
          <a:r>
            <a:rPr lang="es-MX" sz="1400" b="1" i="1" u="none" kern="1200" dirty="0" smtClean="0">
              <a:solidFill>
                <a:schemeClr val="accent6">
                  <a:lumMod val="50000"/>
                </a:schemeClr>
              </a:solidFill>
              <a:effectLst/>
            </a:rPr>
            <a:t>[COPLADI, SEMS, CU y SUV]</a:t>
          </a:r>
          <a:endParaRPr lang="es-MX" sz="1400" b="1" i="1" u="none" kern="1200" dirty="0">
            <a:solidFill>
              <a:schemeClr val="accent6">
                <a:lumMod val="50000"/>
              </a:schemeClr>
            </a:solidFill>
            <a:effectLst/>
          </a:endParaRPr>
        </a:p>
      </dsp:txBody>
      <dsp:txXfrm>
        <a:off x="1144659" y="33741"/>
        <a:ext cx="1788334" cy="1046943"/>
      </dsp:txXfrm>
    </dsp:sp>
    <dsp:sp modelId="{9513804D-E032-4B8C-9653-5C80DDB4E73D}">
      <dsp:nvSpPr>
        <dsp:cNvPr id="0" name=""/>
        <dsp:cNvSpPr/>
      </dsp:nvSpPr>
      <dsp:spPr>
        <a:xfrm>
          <a:off x="3128671" y="327381"/>
          <a:ext cx="392937" cy="45966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a:off x="3128671" y="419313"/>
        <a:ext cx="275056" cy="275798"/>
      </dsp:txXfrm>
    </dsp:sp>
    <dsp:sp modelId="{BC78A48B-D86C-498F-B2AF-CCB43C79419A}">
      <dsp:nvSpPr>
        <dsp:cNvPr id="0" name=""/>
        <dsp:cNvSpPr/>
      </dsp:nvSpPr>
      <dsp:spPr>
        <a:xfrm>
          <a:off x="3706956" y="1169"/>
          <a:ext cx="1853478" cy="1112087"/>
        </a:xfrm>
        <a:prstGeom prst="roundRect">
          <a:avLst>
            <a:gd name="adj" fmla="val 10000"/>
          </a:avLst>
        </a:prstGeom>
        <a:solidFill>
          <a:schemeClr val="accent2">
            <a:alpha val="50000"/>
          </a:schemeClr>
        </a:solidFill>
        <a:ln>
          <a:noFill/>
          <a:headEnd type="none" w="med" len="med"/>
          <a:tailEnd type="none" w="med" len="med"/>
        </a:ln>
        <a:effectLst/>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Notificación  a la </a:t>
          </a:r>
          <a:r>
            <a:rPr lang="es-MX" sz="1400" kern="1200" dirty="0" err="1" smtClean="0"/>
            <a:t>UdeG</a:t>
          </a:r>
          <a:r>
            <a:rPr lang="es-MX" sz="1400" kern="1200" dirty="0" smtClean="0"/>
            <a:t> del inicio del proceso del levantamiento estadístico 911 por parte de la SEP</a:t>
          </a:r>
          <a:endParaRPr lang="es-MX" sz="1400" kern="1200" dirty="0"/>
        </a:p>
      </dsp:txBody>
      <dsp:txXfrm>
        <a:off x="3739528" y="33741"/>
        <a:ext cx="1788334" cy="1046943"/>
      </dsp:txXfrm>
    </dsp:sp>
    <dsp:sp modelId="{AEB4C5A1-6CEF-403B-A641-8262D7219996}">
      <dsp:nvSpPr>
        <dsp:cNvPr id="0" name=""/>
        <dsp:cNvSpPr/>
      </dsp:nvSpPr>
      <dsp:spPr>
        <a:xfrm>
          <a:off x="5723541" y="327381"/>
          <a:ext cx="392937" cy="45966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a:off x="5723541" y="419313"/>
        <a:ext cx="275056" cy="275798"/>
      </dsp:txXfrm>
    </dsp:sp>
    <dsp:sp modelId="{3C5CF3E6-1C6B-426B-A140-E0B86DE67FA5}">
      <dsp:nvSpPr>
        <dsp:cNvPr id="0" name=""/>
        <dsp:cNvSpPr/>
      </dsp:nvSpPr>
      <dsp:spPr>
        <a:xfrm>
          <a:off x="6301826" y="1169"/>
          <a:ext cx="1853478" cy="1112087"/>
        </a:xfrm>
        <a:prstGeom prst="roundRect">
          <a:avLst>
            <a:gd name="adj" fmla="val 10000"/>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t>Reunión de capacitación operativa para el levantamiento estadístico 911 </a:t>
          </a:r>
        </a:p>
        <a:p>
          <a:pPr lvl="0" algn="ctr" defTabSz="577850">
            <a:lnSpc>
              <a:spcPct val="90000"/>
            </a:lnSpc>
            <a:spcBef>
              <a:spcPct val="0"/>
            </a:spcBef>
            <a:spcAft>
              <a:spcPct val="35000"/>
            </a:spcAft>
          </a:pPr>
          <a:r>
            <a:rPr lang="es-MX" sz="1200" b="1" i="1" u="none" kern="1200" dirty="0" smtClean="0">
              <a:solidFill>
                <a:schemeClr val="accent6">
                  <a:lumMod val="50000"/>
                </a:schemeClr>
              </a:solidFill>
              <a:effectLst/>
            </a:rPr>
            <a:t>[COPLADI, SEMS, CU, SUV y Admón. General]</a:t>
          </a:r>
          <a:endParaRPr lang="es-MX" sz="1200" kern="1200" dirty="0"/>
        </a:p>
      </dsp:txBody>
      <dsp:txXfrm>
        <a:off x="6334398" y="33741"/>
        <a:ext cx="1788334" cy="1046943"/>
      </dsp:txXfrm>
    </dsp:sp>
    <dsp:sp modelId="{158152B7-AD1A-41D7-83BE-372D32604D69}">
      <dsp:nvSpPr>
        <dsp:cNvPr id="0" name=""/>
        <dsp:cNvSpPr/>
      </dsp:nvSpPr>
      <dsp:spPr>
        <a:xfrm>
          <a:off x="8318411" y="327381"/>
          <a:ext cx="392937" cy="45966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a:off x="8318411" y="419313"/>
        <a:ext cx="275056" cy="275798"/>
      </dsp:txXfrm>
    </dsp:sp>
    <dsp:sp modelId="{98255F9D-D6BF-475A-91AC-149E02F5D44F}">
      <dsp:nvSpPr>
        <dsp:cNvPr id="0" name=""/>
        <dsp:cNvSpPr/>
      </dsp:nvSpPr>
      <dsp:spPr>
        <a:xfrm>
          <a:off x="8896696" y="1169"/>
          <a:ext cx="1853478" cy="1112087"/>
        </a:xfrm>
        <a:prstGeom prst="roundRect">
          <a:avLst>
            <a:gd name="adj" fmla="val 10000"/>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Distribución de los formatos de captura</a:t>
          </a:r>
        </a:p>
        <a:p>
          <a:pPr lvl="0" algn="ctr" defTabSz="622300">
            <a:lnSpc>
              <a:spcPct val="90000"/>
            </a:lnSpc>
            <a:spcBef>
              <a:spcPct val="0"/>
            </a:spcBef>
            <a:spcAft>
              <a:spcPct val="35000"/>
            </a:spcAft>
          </a:pPr>
          <a:r>
            <a:rPr lang="es-MX" sz="1400" b="1" i="1" u="none" kern="1200" dirty="0" smtClean="0">
              <a:solidFill>
                <a:schemeClr val="accent6">
                  <a:lumMod val="50000"/>
                </a:schemeClr>
              </a:solidFill>
              <a:effectLst/>
            </a:rPr>
            <a:t>[COPLADI, CGCE]</a:t>
          </a:r>
          <a:endParaRPr lang="es-MX" sz="1400" kern="1200" dirty="0"/>
        </a:p>
      </dsp:txBody>
      <dsp:txXfrm>
        <a:off x="8929268" y="33741"/>
        <a:ext cx="1788334" cy="1046943"/>
      </dsp:txXfrm>
    </dsp:sp>
    <dsp:sp modelId="{2D76B169-BD7D-4A7A-B342-88C29C2A0FED}">
      <dsp:nvSpPr>
        <dsp:cNvPr id="0" name=""/>
        <dsp:cNvSpPr/>
      </dsp:nvSpPr>
      <dsp:spPr>
        <a:xfrm rot="5400000">
          <a:off x="9626967" y="1242999"/>
          <a:ext cx="392937" cy="45966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rot="-5400000">
        <a:off x="9685537" y="1276362"/>
        <a:ext cx="275798" cy="275056"/>
      </dsp:txXfrm>
    </dsp:sp>
    <dsp:sp modelId="{6DB60049-B679-4E4E-9925-823940119ACA}">
      <dsp:nvSpPr>
        <dsp:cNvPr id="0" name=""/>
        <dsp:cNvSpPr/>
      </dsp:nvSpPr>
      <dsp:spPr>
        <a:xfrm>
          <a:off x="8896696" y="1854647"/>
          <a:ext cx="1853478" cy="1112087"/>
        </a:xfrm>
        <a:prstGeom prst="roundRect">
          <a:avLst>
            <a:gd name="adj" fmla="val 10000"/>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Periodo de captura de información por parte de las Dependencias</a:t>
          </a:r>
        </a:p>
        <a:p>
          <a:pPr lvl="0" algn="ctr" defTabSz="622300">
            <a:lnSpc>
              <a:spcPct val="90000"/>
            </a:lnSpc>
            <a:spcBef>
              <a:spcPct val="0"/>
            </a:spcBef>
            <a:spcAft>
              <a:spcPct val="35000"/>
            </a:spcAft>
          </a:pPr>
          <a:r>
            <a:rPr lang="es-MX" sz="1400" b="1" i="1" u="none" kern="1200" dirty="0" smtClean="0">
              <a:solidFill>
                <a:schemeClr val="accent6">
                  <a:lumMod val="50000"/>
                </a:schemeClr>
              </a:solidFill>
              <a:effectLst/>
            </a:rPr>
            <a:t>[SEMS, CU, SUV y Admón. General]</a:t>
          </a:r>
          <a:endParaRPr lang="es-MX" sz="1400" kern="1200" dirty="0"/>
        </a:p>
      </dsp:txBody>
      <dsp:txXfrm>
        <a:off x="8929268" y="1887219"/>
        <a:ext cx="1788334" cy="1046943"/>
      </dsp:txXfrm>
    </dsp:sp>
    <dsp:sp modelId="{E21FE98A-70C7-46D2-80C8-12014F692E34}">
      <dsp:nvSpPr>
        <dsp:cNvPr id="0" name=""/>
        <dsp:cNvSpPr/>
      </dsp:nvSpPr>
      <dsp:spPr>
        <a:xfrm rot="10800000">
          <a:off x="8340652" y="2180859"/>
          <a:ext cx="392937" cy="45966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rot="10800000">
        <a:off x="8458533" y="2272791"/>
        <a:ext cx="275056" cy="275798"/>
      </dsp:txXfrm>
    </dsp:sp>
    <dsp:sp modelId="{D94ABE27-C5E7-446F-AC93-229416A12BAD}">
      <dsp:nvSpPr>
        <dsp:cNvPr id="0" name=""/>
        <dsp:cNvSpPr/>
      </dsp:nvSpPr>
      <dsp:spPr>
        <a:xfrm>
          <a:off x="6301826" y="1854647"/>
          <a:ext cx="1853478" cy="1112087"/>
        </a:xfrm>
        <a:prstGeom prst="roundRect">
          <a:avLst>
            <a:gd name="adj" fmla="val 10000"/>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Revisión e integración por parte de COPLADI de la información enviada por las Dependencias</a:t>
          </a:r>
          <a:endParaRPr lang="es-MX" sz="1400" kern="1200" dirty="0"/>
        </a:p>
      </dsp:txBody>
      <dsp:txXfrm>
        <a:off x="6334398" y="1887219"/>
        <a:ext cx="1788334" cy="1046943"/>
      </dsp:txXfrm>
    </dsp:sp>
    <dsp:sp modelId="{0D06F740-4AC8-4401-A3DA-E7E3DF7879A1}">
      <dsp:nvSpPr>
        <dsp:cNvPr id="0" name=""/>
        <dsp:cNvSpPr/>
      </dsp:nvSpPr>
      <dsp:spPr>
        <a:xfrm rot="10800000">
          <a:off x="5745783" y="2180859"/>
          <a:ext cx="392937" cy="45966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rot="10800000">
        <a:off x="5863664" y="2272791"/>
        <a:ext cx="275056" cy="275798"/>
      </dsp:txXfrm>
    </dsp:sp>
    <dsp:sp modelId="{9157EF96-896B-4685-B636-000D5499BFFC}">
      <dsp:nvSpPr>
        <dsp:cNvPr id="0" name=""/>
        <dsp:cNvSpPr/>
      </dsp:nvSpPr>
      <dsp:spPr>
        <a:xfrm>
          <a:off x="3706956" y="1854647"/>
          <a:ext cx="1853478" cy="1112087"/>
        </a:xfrm>
        <a:prstGeom prst="roundRect">
          <a:avLst>
            <a:gd name="adj" fmla="val 10000"/>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Envío de información a la Secretaría de Educación Jalisco</a:t>
          </a:r>
        </a:p>
        <a:p>
          <a:pPr lvl="0" algn="ctr" defTabSz="622300">
            <a:lnSpc>
              <a:spcPct val="90000"/>
            </a:lnSpc>
            <a:spcBef>
              <a:spcPct val="0"/>
            </a:spcBef>
            <a:spcAft>
              <a:spcPct val="35000"/>
            </a:spcAft>
          </a:pPr>
          <a:r>
            <a:rPr lang="es-MX" sz="1400" b="1" i="1" u="none" kern="1200" dirty="0" smtClean="0">
              <a:solidFill>
                <a:schemeClr val="accent6">
                  <a:lumMod val="50000"/>
                </a:schemeClr>
              </a:solidFill>
              <a:effectLst/>
            </a:rPr>
            <a:t>[COPLADI, CGCE]</a:t>
          </a:r>
          <a:endParaRPr lang="es-MX" sz="1400" kern="1200" dirty="0"/>
        </a:p>
      </dsp:txBody>
      <dsp:txXfrm>
        <a:off x="3739528" y="1887219"/>
        <a:ext cx="1788334" cy="1046943"/>
      </dsp:txXfrm>
    </dsp:sp>
    <dsp:sp modelId="{280E7869-C7E4-4298-9822-8F67410DD8CE}">
      <dsp:nvSpPr>
        <dsp:cNvPr id="0" name=""/>
        <dsp:cNvSpPr/>
      </dsp:nvSpPr>
      <dsp:spPr>
        <a:xfrm rot="10800000">
          <a:off x="3150913" y="2180859"/>
          <a:ext cx="392937" cy="45966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rot="10800000">
        <a:off x="3268794" y="2272791"/>
        <a:ext cx="275056" cy="275798"/>
      </dsp:txXfrm>
    </dsp:sp>
    <dsp:sp modelId="{B6E4D9AA-BFCF-468F-88B9-A5746F2D918F}">
      <dsp:nvSpPr>
        <dsp:cNvPr id="0" name=""/>
        <dsp:cNvSpPr/>
      </dsp:nvSpPr>
      <dsp:spPr>
        <a:xfrm>
          <a:off x="1112087" y="1854647"/>
          <a:ext cx="1853478" cy="1112087"/>
        </a:xfrm>
        <a:prstGeom prst="roundRect">
          <a:avLst>
            <a:gd name="adj" fmla="val 10000"/>
          </a:avLst>
        </a:prstGeom>
        <a:solidFill>
          <a:schemeClr val="accent2">
            <a:alpha val="50000"/>
          </a:schemeClr>
        </a:solidFill>
        <a:ln>
          <a:noFill/>
          <a:headEnd type="none" w="med" len="med"/>
          <a:tailEnd type="none" w="med" len="med"/>
        </a:ln>
        <a:effectLst/>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Validación de la información por parte de la SEJ</a:t>
          </a:r>
          <a:endParaRPr lang="es-MX" sz="1400" kern="1200" dirty="0"/>
        </a:p>
      </dsp:txBody>
      <dsp:txXfrm>
        <a:off x="1144659" y="1887219"/>
        <a:ext cx="1788334" cy="1046943"/>
      </dsp:txXfrm>
    </dsp:sp>
    <dsp:sp modelId="{618017CF-F948-4AA9-B50C-D70FFF2B365A}">
      <dsp:nvSpPr>
        <dsp:cNvPr id="0" name=""/>
        <dsp:cNvSpPr/>
      </dsp:nvSpPr>
      <dsp:spPr>
        <a:xfrm rot="5400000">
          <a:off x="1842357" y="3096478"/>
          <a:ext cx="392937" cy="45966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rot="-5400000">
        <a:off x="1900927" y="3129841"/>
        <a:ext cx="275798" cy="275056"/>
      </dsp:txXfrm>
    </dsp:sp>
    <dsp:sp modelId="{08032FDC-E6ED-4F85-B461-D06ED5443472}">
      <dsp:nvSpPr>
        <dsp:cNvPr id="0" name=""/>
        <dsp:cNvSpPr/>
      </dsp:nvSpPr>
      <dsp:spPr>
        <a:xfrm>
          <a:off x="1112087" y="3708125"/>
          <a:ext cx="1853478" cy="1112087"/>
        </a:xfrm>
        <a:prstGeom prst="roundRect">
          <a:avLst>
            <a:gd name="adj" fmla="val 10000"/>
          </a:avLst>
        </a:prstGeom>
        <a:solidFill>
          <a:schemeClr val="accent2">
            <a:alpha val="50000"/>
          </a:schemeClr>
        </a:solidFill>
        <a:ln>
          <a:noFill/>
          <a:headEnd type="none" w="med" len="med"/>
          <a:tailEnd type="none" w="med" len="med"/>
        </a:ln>
        <a:effectLst/>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Validación de la información por parte de la SEP</a:t>
          </a:r>
          <a:endParaRPr lang="es-MX" sz="1400" kern="1200" dirty="0"/>
        </a:p>
      </dsp:txBody>
      <dsp:txXfrm>
        <a:off x="1144659" y="3740697"/>
        <a:ext cx="1788334" cy="1046943"/>
      </dsp:txXfrm>
    </dsp:sp>
    <dsp:sp modelId="{CB2F428B-B5A6-44D9-9830-D0DA342CFA9B}">
      <dsp:nvSpPr>
        <dsp:cNvPr id="0" name=""/>
        <dsp:cNvSpPr/>
      </dsp:nvSpPr>
      <dsp:spPr>
        <a:xfrm>
          <a:off x="3128671" y="4034338"/>
          <a:ext cx="392937" cy="45966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a:off x="3128671" y="4126270"/>
        <a:ext cx="275056" cy="275798"/>
      </dsp:txXfrm>
    </dsp:sp>
    <dsp:sp modelId="{71916D1B-8E8B-4AF8-ACF7-A1CC5404C61B}">
      <dsp:nvSpPr>
        <dsp:cNvPr id="0" name=""/>
        <dsp:cNvSpPr/>
      </dsp:nvSpPr>
      <dsp:spPr>
        <a:xfrm>
          <a:off x="3706956" y="3708125"/>
          <a:ext cx="1853478" cy="1112087"/>
        </a:xfrm>
        <a:prstGeom prst="roundRect">
          <a:avLst>
            <a:gd name="adj" fmla="val 10000"/>
          </a:avLst>
        </a:prstGeom>
        <a:solidFill>
          <a:schemeClr val="accent2">
            <a:alpha val="50000"/>
          </a:schemeClr>
        </a:solidFill>
        <a:ln>
          <a:noFill/>
          <a:headEnd type="none" w="med" len="med"/>
          <a:tailEnd type="none" w="med" len="med"/>
        </a:ln>
        <a:effectLst/>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Reporte de oficialización de matrícula de la Universidad </a:t>
          </a:r>
          <a:endParaRPr lang="es-MX" sz="1400" kern="1200" dirty="0"/>
        </a:p>
      </dsp:txBody>
      <dsp:txXfrm>
        <a:off x="3739528" y="3740697"/>
        <a:ext cx="1788334" cy="10469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6B178-A0D7-41DC-9403-2FABCD0DFDBE}">
      <dsp:nvSpPr>
        <dsp:cNvPr id="0" name=""/>
        <dsp:cNvSpPr/>
      </dsp:nvSpPr>
      <dsp:spPr>
        <a:xfrm>
          <a:off x="3051502" y="1827546"/>
          <a:ext cx="1396272" cy="139627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endParaRPr lang="es-MX" sz="2600" kern="1200" dirty="0"/>
        </a:p>
      </dsp:txBody>
      <dsp:txXfrm>
        <a:off x="3255981" y="2032025"/>
        <a:ext cx="987314" cy="987314"/>
      </dsp:txXfrm>
    </dsp:sp>
    <dsp:sp modelId="{279B0FC4-DD91-46F3-8CE7-1D9C919E3CC3}">
      <dsp:nvSpPr>
        <dsp:cNvPr id="0" name=""/>
        <dsp:cNvSpPr/>
      </dsp:nvSpPr>
      <dsp:spPr>
        <a:xfrm rot="16224469">
          <a:off x="3550027" y="1604822"/>
          <a:ext cx="412095" cy="33399"/>
        </a:xfrm>
        <a:custGeom>
          <a:avLst/>
          <a:gdLst/>
          <a:ahLst/>
          <a:cxnLst/>
          <a:rect l="0" t="0" r="0" b="0"/>
          <a:pathLst>
            <a:path>
              <a:moveTo>
                <a:pt x="0" y="16699"/>
              </a:moveTo>
              <a:lnTo>
                <a:pt x="412095" y="16699"/>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745772" y="1611219"/>
        <a:ext cx="20604" cy="20604"/>
      </dsp:txXfrm>
    </dsp:sp>
    <dsp:sp modelId="{5A8C6715-B11C-413F-B928-3EEA202900E7}">
      <dsp:nvSpPr>
        <dsp:cNvPr id="0" name=""/>
        <dsp:cNvSpPr/>
      </dsp:nvSpPr>
      <dsp:spPr>
        <a:xfrm>
          <a:off x="3064374" y="19224"/>
          <a:ext cx="1396272" cy="139627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MX" sz="1300" b="1" kern="1200" dirty="0" smtClean="0"/>
            <a:t>Mejorar </a:t>
          </a:r>
          <a:r>
            <a:rPr lang="es-MX" sz="1300" b="1" kern="1200" dirty="0"/>
            <a:t>las condiciones de docencia e investigación</a:t>
          </a:r>
        </a:p>
      </dsp:txBody>
      <dsp:txXfrm>
        <a:off x="3268853" y="223703"/>
        <a:ext cx="987314" cy="987314"/>
      </dsp:txXfrm>
    </dsp:sp>
    <dsp:sp modelId="{115EEE4D-3B74-43FC-A9BA-F11F9796C9C2}">
      <dsp:nvSpPr>
        <dsp:cNvPr id="0" name=""/>
        <dsp:cNvSpPr/>
      </dsp:nvSpPr>
      <dsp:spPr>
        <a:xfrm rot="19827911">
          <a:off x="4329243" y="2059321"/>
          <a:ext cx="428092" cy="33399"/>
        </a:xfrm>
        <a:custGeom>
          <a:avLst/>
          <a:gdLst/>
          <a:ahLst/>
          <a:cxnLst/>
          <a:rect l="0" t="0" r="0" b="0"/>
          <a:pathLst>
            <a:path>
              <a:moveTo>
                <a:pt x="0" y="16699"/>
              </a:moveTo>
              <a:lnTo>
                <a:pt x="428092" y="16699"/>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532586" y="2065318"/>
        <a:ext cx="21404" cy="21404"/>
      </dsp:txXfrm>
    </dsp:sp>
    <dsp:sp modelId="{C37C0AD4-022A-4004-B16C-107B5435965A}">
      <dsp:nvSpPr>
        <dsp:cNvPr id="0" name=""/>
        <dsp:cNvSpPr/>
      </dsp:nvSpPr>
      <dsp:spPr>
        <a:xfrm>
          <a:off x="4638802" y="928221"/>
          <a:ext cx="1396272" cy="139627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MX" sz="1300" b="1" kern="1200" dirty="0"/>
            <a:t>Fomento de una formación integral</a:t>
          </a:r>
        </a:p>
      </dsp:txBody>
      <dsp:txXfrm>
        <a:off x="4843281" y="1132700"/>
        <a:ext cx="987314" cy="987314"/>
      </dsp:txXfrm>
    </dsp:sp>
    <dsp:sp modelId="{E857EADD-388F-4829-A6B9-2C152C4E1BA6}">
      <dsp:nvSpPr>
        <dsp:cNvPr id="0" name=""/>
        <dsp:cNvSpPr/>
      </dsp:nvSpPr>
      <dsp:spPr>
        <a:xfrm rot="1803637">
          <a:off x="4324436" y="2968318"/>
          <a:ext cx="437704" cy="33399"/>
        </a:xfrm>
        <a:custGeom>
          <a:avLst/>
          <a:gdLst/>
          <a:ahLst/>
          <a:cxnLst/>
          <a:rect l="0" t="0" r="0" b="0"/>
          <a:pathLst>
            <a:path>
              <a:moveTo>
                <a:pt x="0" y="16699"/>
              </a:moveTo>
              <a:lnTo>
                <a:pt x="437704" y="16699"/>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532346" y="2974074"/>
        <a:ext cx="21885" cy="21885"/>
      </dsp:txXfrm>
    </dsp:sp>
    <dsp:sp modelId="{F9A541B9-6FB5-4644-9A75-A8127FF3F7ED}">
      <dsp:nvSpPr>
        <dsp:cNvPr id="0" name=""/>
        <dsp:cNvSpPr/>
      </dsp:nvSpPr>
      <dsp:spPr>
        <a:xfrm>
          <a:off x="4638802" y="2746215"/>
          <a:ext cx="1396272" cy="139627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MX" sz="1300" b="1" kern="1200" dirty="0"/>
            <a:t>Estrategia Transversal Equidad de Género</a:t>
          </a:r>
        </a:p>
      </dsp:txBody>
      <dsp:txXfrm>
        <a:off x="4843281" y="2950694"/>
        <a:ext cx="987314" cy="987314"/>
      </dsp:txXfrm>
    </dsp:sp>
    <dsp:sp modelId="{2BEFE685-6627-485D-92E0-7EF18694C744}">
      <dsp:nvSpPr>
        <dsp:cNvPr id="0" name=""/>
        <dsp:cNvSpPr/>
      </dsp:nvSpPr>
      <dsp:spPr>
        <a:xfrm rot="5375790">
          <a:off x="3540355" y="3422816"/>
          <a:ext cx="431438" cy="33399"/>
        </a:xfrm>
        <a:custGeom>
          <a:avLst/>
          <a:gdLst/>
          <a:ahLst/>
          <a:cxnLst/>
          <a:rect l="0" t="0" r="0" b="0"/>
          <a:pathLst>
            <a:path>
              <a:moveTo>
                <a:pt x="0" y="16699"/>
              </a:moveTo>
              <a:lnTo>
                <a:pt x="431438" y="16699"/>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745288" y="3428730"/>
        <a:ext cx="21571" cy="21571"/>
      </dsp:txXfrm>
    </dsp:sp>
    <dsp:sp modelId="{E075D4F9-7E9E-45C5-B7CC-EA9A5CE44283}">
      <dsp:nvSpPr>
        <dsp:cNvPr id="0" name=""/>
        <dsp:cNvSpPr/>
      </dsp:nvSpPr>
      <dsp:spPr>
        <a:xfrm>
          <a:off x="3064374" y="3655212"/>
          <a:ext cx="1396272" cy="139627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MX" sz="1300" b="1" kern="1200" dirty="0"/>
            <a:t>Promover Cultura de Paz</a:t>
          </a:r>
        </a:p>
      </dsp:txBody>
      <dsp:txXfrm>
        <a:off x="3268853" y="3859691"/>
        <a:ext cx="987314" cy="987314"/>
      </dsp:txXfrm>
    </dsp:sp>
    <dsp:sp modelId="{35E52C92-1B8B-4279-86ED-75C942F3F58B}">
      <dsp:nvSpPr>
        <dsp:cNvPr id="0" name=""/>
        <dsp:cNvSpPr/>
      </dsp:nvSpPr>
      <dsp:spPr>
        <a:xfrm rot="8971895">
          <a:off x="2761125" y="2968318"/>
          <a:ext cx="415470" cy="33399"/>
        </a:xfrm>
        <a:custGeom>
          <a:avLst/>
          <a:gdLst/>
          <a:ahLst/>
          <a:cxnLst/>
          <a:rect l="0" t="0" r="0" b="0"/>
          <a:pathLst>
            <a:path>
              <a:moveTo>
                <a:pt x="0" y="16699"/>
              </a:moveTo>
              <a:lnTo>
                <a:pt x="415470" y="16699"/>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0800000">
        <a:off x="2958473" y="2974630"/>
        <a:ext cx="20773" cy="20773"/>
      </dsp:txXfrm>
    </dsp:sp>
    <dsp:sp modelId="{A031E455-D40E-438C-9D53-8889F04C4E7E}">
      <dsp:nvSpPr>
        <dsp:cNvPr id="0" name=""/>
        <dsp:cNvSpPr/>
      </dsp:nvSpPr>
      <dsp:spPr>
        <a:xfrm>
          <a:off x="1489945" y="2746215"/>
          <a:ext cx="1396272" cy="139627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MX" sz="1300" b="1" kern="1200" dirty="0"/>
            <a:t>Acercar la educación a otros sectores</a:t>
          </a:r>
        </a:p>
      </dsp:txBody>
      <dsp:txXfrm>
        <a:off x="1694424" y="2950694"/>
        <a:ext cx="987314" cy="987314"/>
      </dsp:txXfrm>
    </dsp:sp>
    <dsp:sp modelId="{7040533F-6ED3-4EA8-AF93-AB2B3B51F4A0}">
      <dsp:nvSpPr>
        <dsp:cNvPr id="0" name=""/>
        <dsp:cNvSpPr/>
      </dsp:nvSpPr>
      <dsp:spPr>
        <a:xfrm rot="12596299">
          <a:off x="2765990" y="2059321"/>
          <a:ext cx="405739" cy="33399"/>
        </a:xfrm>
        <a:custGeom>
          <a:avLst/>
          <a:gdLst/>
          <a:ahLst/>
          <a:cxnLst/>
          <a:rect l="0" t="0" r="0" b="0"/>
          <a:pathLst>
            <a:path>
              <a:moveTo>
                <a:pt x="0" y="16699"/>
              </a:moveTo>
              <a:lnTo>
                <a:pt x="405739" y="16699"/>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0800000">
        <a:off x="2958716" y="2065877"/>
        <a:ext cx="20286" cy="20286"/>
      </dsp:txXfrm>
    </dsp:sp>
    <dsp:sp modelId="{60F877A3-F8BB-4829-AE1D-CAE452851E30}">
      <dsp:nvSpPr>
        <dsp:cNvPr id="0" name=""/>
        <dsp:cNvSpPr/>
      </dsp:nvSpPr>
      <dsp:spPr>
        <a:xfrm>
          <a:off x="1489945" y="928221"/>
          <a:ext cx="1396272" cy="139627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MX" sz="1300" b="1" kern="1200" dirty="0"/>
            <a:t>Acciones cambio climático</a:t>
          </a:r>
        </a:p>
      </dsp:txBody>
      <dsp:txXfrm>
        <a:off x="1694424" y="1132700"/>
        <a:ext cx="987314" cy="9873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D04C8-338B-492C-8853-FF6F768E1794}">
      <dsp:nvSpPr>
        <dsp:cNvPr id="0" name=""/>
        <dsp:cNvSpPr/>
      </dsp:nvSpPr>
      <dsp:spPr>
        <a:xfrm rot="5400000">
          <a:off x="3840511" y="91088"/>
          <a:ext cx="1364197" cy="118685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MX" sz="1000" b="1" kern="1200" dirty="0"/>
            <a:t>Compromiso</a:t>
          </a:r>
          <a:r>
            <a:rPr lang="es-MX" sz="1100" b="1" kern="1200" dirty="0"/>
            <a:t> y voluntad política</a:t>
          </a:r>
        </a:p>
      </dsp:txBody>
      <dsp:txXfrm rot="-5400000">
        <a:off x="4114135" y="215002"/>
        <a:ext cx="816949" cy="939023"/>
      </dsp:txXfrm>
    </dsp:sp>
    <dsp:sp modelId="{F0451C8A-456C-4E16-988B-1A0C62A57080}">
      <dsp:nvSpPr>
        <dsp:cNvPr id="0" name=""/>
        <dsp:cNvSpPr/>
      </dsp:nvSpPr>
      <dsp:spPr>
        <a:xfrm>
          <a:off x="5152050" y="275254"/>
          <a:ext cx="1522444" cy="818518"/>
        </a:xfrm>
        <a:prstGeom prst="rect">
          <a:avLst/>
        </a:prstGeom>
        <a:noFill/>
        <a:ln>
          <a:noFill/>
        </a:ln>
        <a:effectLst/>
      </dsp:spPr>
      <dsp:style>
        <a:lnRef idx="0">
          <a:scrgbClr r="0" g="0" b="0"/>
        </a:lnRef>
        <a:fillRef idx="0">
          <a:scrgbClr r="0" g="0" b="0"/>
        </a:fillRef>
        <a:effectRef idx="0">
          <a:scrgbClr r="0" g="0" b="0"/>
        </a:effectRef>
        <a:fontRef idx="minor"/>
      </dsp:style>
    </dsp:sp>
    <dsp:sp modelId="{66AA1EBE-3A86-4C88-AA86-BDF57DF18280}">
      <dsp:nvSpPr>
        <dsp:cNvPr id="0" name=""/>
        <dsp:cNvSpPr/>
      </dsp:nvSpPr>
      <dsp:spPr>
        <a:xfrm rot="5400000">
          <a:off x="2558712" y="91088"/>
          <a:ext cx="1364197" cy="1186851"/>
        </a:xfrm>
        <a:prstGeom prst="hexagon">
          <a:avLst>
            <a:gd name="adj" fmla="val 25000"/>
            <a:gd name="vf" fmla="val 11547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MX" sz="3600" kern="1200"/>
        </a:p>
      </dsp:txBody>
      <dsp:txXfrm rot="-5400000">
        <a:off x="2832336" y="215002"/>
        <a:ext cx="816949" cy="939023"/>
      </dsp:txXfrm>
    </dsp:sp>
    <dsp:sp modelId="{134E07DA-A878-4891-BACA-070224BD01B8}">
      <dsp:nvSpPr>
        <dsp:cNvPr id="0" name=""/>
        <dsp:cNvSpPr/>
      </dsp:nvSpPr>
      <dsp:spPr>
        <a:xfrm rot="5400000">
          <a:off x="3200268" y="1249018"/>
          <a:ext cx="1364197" cy="118685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22275">
            <a:lnSpc>
              <a:spcPct val="90000"/>
            </a:lnSpc>
            <a:spcBef>
              <a:spcPct val="0"/>
            </a:spcBef>
            <a:spcAft>
              <a:spcPct val="35000"/>
            </a:spcAft>
          </a:pPr>
          <a:r>
            <a:rPr lang="es-MX" sz="950" b="1" kern="1200" dirty="0"/>
            <a:t>Formación y sensibilización en género y presupuestos</a:t>
          </a:r>
        </a:p>
      </dsp:txBody>
      <dsp:txXfrm rot="-5400000">
        <a:off x="3473892" y="1372932"/>
        <a:ext cx="816949" cy="939023"/>
      </dsp:txXfrm>
    </dsp:sp>
    <dsp:sp modelId="{F1823443-851D-41A8-91B8-9536068281D6}">
      <dsp:nvSpPr>
        <dsp:cNvPr id="0" name=""/>
        <dsp:cNvSpPr/>
      </dsp:nvSpPr>
      <dsp:spPr>
        <a:xfrm>
          <a:off x="960267" y="4575362"/>
          <a:ext cx="1485782" cy="818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es-MX" sz="1200" b="1" kern="1200" dirty="0"/>
            <a:t>Elaborar y poner en marcha las propuestas de cambio necesarias para integrar la perspectiva de género de </a:t>
          </a:r>
          <a:r>
            <a:rPr lang="es-MX" sz="1200" b="1" kern="1200" dirty="0" smtClean="0"/>
            <a:t>centro</a:t>
          </a:r>
          <a:endParaRPr lang="es-MX" sz="1200" b="1" kern="1200" dirty="0"/>
        </a:p>
      </dsp:txBody>
      <dsp:txXfrm>
        <a:off x="960267" y="4575362"/>
        <a:ext cx="1485782" cy="818518"/>
      </dsp:txXfrm>
    </dsp:sp>
    <dsp:sp modelId="{B684DD52-23C4-47EE-9ABD-3E5459F1D8F7}">
      <dsp:nvSpPr>
        <dsp:cNvPr id="0" name=""/>
        <dsp:cNvSpPr/>
      </dsp:nvSpPr>
      <dsp:spPr>
        <a:xfrm rot="5400000">
          <a:off x="4482068" y="1249018"/>
          <a:ext cx="1364197" cy="1186851"/>
        </a:xfrm>
        <a:prstGeom prst="hexagon">
          <a:avLst>
            <a:gd name="adj" fmla="val 25000"/>
            <a:gd name="vf" fmla="val 11547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MX" sz="3600" kern="1200"/>
        </a:p>
      </dsp:txBody>
      <dsp:txXfrm rot="-5400000">
        <a:off x="4755692" y="1372932"/>
        <a:ext cx="816949" cy="939023"/>
      </dsp:txXfrm>
    </dsp:sp>
    <dsp:sp modelId="{902E0139-413D-4307-8510-2C8BFD4087E4}">
      <dsp:nvSpPr>
        <dsp:cNvPr id="0" name=""/>
        <dsp:cNvSpPr/>
      </dsp:nvSpPr>
      <dsp:spPr>
        <a:xfrm rot="5400000">
          <a:off x="3833120" y="2406949"/>
          <a:ext cx="1364197" cy="118685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22275">
            <a:lnSpc>
              <a:spcPct val="90000"/>
            </a:lnSpc>
            <a:spcBef>
              <a:spcPct val="0"/>
            </a:spcBef>
            <a:spcAft>
              <a:spcPct val="35000"/>
            </a:spcAft>
          </a:pPr>
          <a:r>
            <a:rPr lang="es-MX" sz="950" b="1" kern="1200" dirty="0"/>
            <a:t>Desagregación estadística por género</a:t>
          </a:r>
        </a:p>
      </dsp:txBody>
      <dsp:txXfrm rot="-5400000">
        <a:off x="4106744" y="2530863"/>
        <a:ext cx="816949" cy="939023"/>
      </dsp:txXfrm>
    </dsp:sp>
    <dsp:sp modelId="{7574C52C-6D71-4C19-9B26-C134647D2DBB}">
      <dsp:nvSpPr>
        <dsp:cNvPr id="0" name=""/>
        <dsp:cNvSpPr/>
      </dsp:nvSpPr>
      <dsp:spPr>
        <a:xfrm>
          <a:off x="873518" y="2979187"/>
          <a:ext cx="1552009" cy="1010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es-MX" sz="1200" b="1" kern="1200" dirty="0"/>
            <a:t>Coordinará, asesorará, tomará decisiones e impulsará la estrategia a lo largo de todo el proceso</a:t>
          </a:r>
        </a:p>
      </dsp:txBody>
      <dsp:txXfrm>
        <a:off x="873518" y="2979187"/>
        <a:ext cx="1552009" cy="1010861"/>
      </dsp:txXfrm>
    </dsp:sp>
    <dsp:sp modelId="{A2E19770-D729-4A1C-9CA6-135E9EE00957}">
      <dsp:nvSpPr>
        <dsp:cNvPr id="0" name=""/>
        <dsp:cNvSpPr/>
      </dsp:nvSpPr>
      <dsp:spPr>
        <a:xfrm rot="5400000">
          <a:off x="2551320" y="2406949"/>
          <a:ext cx="1364197" cy="1186851"/>
        </a:xfrm>
        <a:prstGeom prst="hexagon">
          <a:avLst>
            <a:gd name="adj" fmla="val 25000"/>
            <a:gd name="vf" fmla="val 11547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MX" sz="3600" kern="1200"/>
        </a:p>
      </dsp:txBody>
      <dsp:txXfrm rot="-5400000">
        <a:off x="2824944" y="2530863"/>
        <a:ext cx="816949" cy="939023"/>
      </dsp:txXfrm>
    </dsp:sp>
    <dsp:sp modelId="{10AC9254-40F4-4D69-8CFB-AECB8083343E}">
      <dsp:nvSpPr>
        <dsp:cNvPr id="0" name=""/>
        <dsp:cNvSpPr/>
      </dsp:nvSpPr>
      <dsp:spPr>
        <a:xfrm rot="5400000">
          <a:off x="3197156" y="3564879"/>
          <a:ext cx="1364197" cy="118685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22275">
            <a:lnSpc>
              <a:spcPct val="90000"/>
            </a:lnSpc>
            <a:spcBef>
              <a:spcPct val="0"/>
            </a:spcBef>
            <a:spcAft>
              <a:spcPct val="35000"/>
            </a:spcAft>
          </a:pPr>
          <a:r>
            <a:rPr lang="es-MX" sz="950" b="1" kern="1200" dirty="0"/>
            <a:t>Estructuras para implementar el proceso</a:t>
          </a:r>
        </a:p>
      </dsp:txBody>
      <dsp:txXfrm rot="-5400000">
        <a:off x="3470780" y="3688793"/>
        <a:ext cx="816949" cy="939023"/>
      </dsp:txXfrm>
    </dsp:sp>
    <dsp:sp modelId="{2AF8AC59-671C-40CE-BE6F-CE5A7F3F31A1}">
      <dsp:nvSpPr>
        <dsp:cNvPr id="0" name=""/>
        <dsp:cNvSpPr/>
      </dsp:nvSpPr>
      <dsp:spPr>
        <a:xfrm>
          <a:off x="1763385" y="3749046"/>
          <a:ext cx="1473332" cy="818518"/>
        </a:xfrm>
        <a:prstGeom prst="rect">
          <a:avLst/>
        </a:prstGeom>
        <a:noFill/>
        <a:ln>
          <a:noFill/>
        </a:ln>
        <a:effectLst/>
      </dsp:spPr>
      <dsp:style>
        <a:lnRef idx="0">
          <a:scrgbClr r="0" g="0" b="0"/>
        </a:lnRef>
        <a:fillRef idx="0">
          <a:scrgbClr r="0" g="0" b="0"/>
        </a:fillRef>
        <a:effectRef idx="0">
          <a:scrgbClr r="0" g="0" b="0"/>
        </a:effectRef>
        <a:fontRef idx="minor"/>
      </dsp:style>
    </dsp:sp>
    <dsp:sp modelId="{2891BDE7-CD5E-4D49-8FE7-C66F14D78982}">
      <dsp:nvSpPr>
        <dsp:cNvPr id="0" name=""/>
        <dsp:cNvSpPr/>
      </dsp:nvSpPr>
      <dsp:spPr>
        <a:xfrm rot="5400000">
          <a:off x="4478955" y="3564879"/>
          <a:ext cx="1364197" cy="1186851"/>
        </a:xfrm>
        <a:prstGeom prst="hexagon">
          <a:avLst>
            <a:gd name="adj" fmla="val 25000"/>
            <a:gd name="vf" fmla="val 11547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MX" sz="3600" kern="1200"/>
        </a:p>
      </dsp:txBody>
      <dsp:txXfrm rot="-5400000">
        <a:off x="4752579" y="3688793"/>
        <a:ext cx="816949" cy="939023"/>
      </dsp:txXfrm>
    </dsp:sp>
    <dsp:sp modelId="{93FD9E4F-01FA-488C-8A91-D73B3A7DB541}">
      <dsp:nvSpPr>
        <dsp:cNvPr id="0" name=""/>
        <dsp:cNvSpPr/>
      </dsp:nvSpPr>
      <dsp:spPr>
        <a:xfrm rot="5400000">
          <a:off x="3840511" y="4722810"/>
          <a:ext cx="1364197" cy="118685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dirty="0"/>
            <a:t>Informes Anuales de Impacto de Género</a:t>
          </a:r>
        </a:p>
      </dsp:txBody>
      <dsp:txXfrm rot="-5400000">
        <a:off x="4114135" y="4846724"/>
        <a:ext cx="816949" cy="939023"/>
      </dsp:txXfrm>
    </dsp:sp>
    <dsp:sp modelId="{13EA9C76-35BA-41DC-9853-9318143F75E8}">
      <dsp:nvSpPr>
        <dsp:cNvPr id="0" name=""/>
        <dsp:cNvSpPr/>
      </dsp:nvSpPr>
      <dsp:spPr>
        <a:xfrm>
          <a:off x="5152050" y="4906976"/>
          <a:ext cx="1522444" cy="818518"/>
        </a:xfrm>
        <a:prstGeom prst="rect">
          <a:avLst/>
        </a:prstGeom>
        <a:noFill/>
        <a:ln>
          <a:noFill/>
        </a:ln>
        <a:effectLst/>
      </dsp:spPr>
      <dsp:style>
        <a:lnRef idx="0">
          <a:scrgbClr r="0" g="0" b="0"/>
        </a:lnRef>
        <a:fillRef idx="0">
          <a:scrgbClr r="0" g="0" b="0"/>
        </a:fillRef>
        <a:effectRef idx="0">
          <a:scrgbClr r="0" g="0" b="0"/>
        </a:effectRef>
        <a:fontRef idx="minor"/>
      </dsp:style>
    </dsp:sp>
    <dsp:sp modelId="{C0A65563-2C0A-426E-A65D-C087A763B4C0}">
      <dsp:nvSpPr>
        <dsp:cNvPr id="0" name=""/>
        <dsp:cNvSpPr/>
      </dsp:nvSpPr>
      <dsp:spPr>
        <a:xfrm rot="5400000">
          <a:off x="2558712" y="4722810"/>
          <a:ext cx="1364197" cy="1186851"/>
        </a:xfrm>
        <a:prstGeom prst="hexagon">
          <a:avLst>
            <a:gd name="adj" fmla="val 25000"/>
            <a:gd name="vf" fmla="val 11547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MX" sz="3600" kern="1200"/>
        </a:p>
      </dsp:txBody>
      <dsp:txXfrm rot="-5400000">
        <a:off x="2832336" y="4846724"/>
        <a:ext cx="816949" cy="9390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09D07-BD22-427F-9F31-1079464DD31D}">
      <dsp:nvSpPr>
        <dsp:cNvPr id="0" name=""/>
        <dsp:cNvSpPr/>
      </dsp:nvSpPr>
      <dsp:spPr>
        <a:xfrm>
          <a:off x="0" y="0"/>
          <a:ext cx="5586730" cy="1085407"/>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1" kern="1200" dirty="0" smtClean="0"/>
            <a:t>El Anexo Transversal muestra el presupuesto de cada dependencia para impulsar la igualdad entre hombres y mujeres, así como los proyectos a los que se destinan estos recursos. La información se encuentra de forma desagregada y muestra:</a:t>
          </a:r>
          <a:endParaRPr lang="es-MX" sz="1500" b="1" kern="1200" dirty="0"/>
        </a:p>
      </dsp:txBody>
      <dsp:txXfrm>
        <a:off x="0" y="0"/>
        <a:ext cx="5586730" cy="1085407"/>
      </dsp:txXfrm>
    </dsp:sp>
    <dsp:sp modelId="{E4F04C1F-AA1E-4595-96C6-461F54773203}">
      <dsp:nvSpPr>
        <dsp:cNvPr id="0" name=""/>
        <dsp:cNvSpPr/>
      </dsp:nvSpPr>
      <dsp:spPr>
        <a:xfrm>
          <a:off x="2727" y="1085407"/>
          <a:ext cx="1860424" cy="2279355"/>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a:t>Monto total de la asignación etiquetada por dependencia</a:t>
          </a:r>
        </a:p>
      </dsp:txBody>
      <dsp:txXfrm>
        <a:off x="2727" y="1085407"/>
        <a:ext cx="1860424" cy="2279355"/>
      </dsp:txXfrm>
    </dsp:sp>
    <dsp:sp modelId="{41A88B1E-EE63-4BC1-A564-8EFCBDDF60B7}">
      <dsp:nvSpPr>
        <dsp:cNvPr id="0" name=""/>
        <dsp:cNvSpPr/>
      </dsp:nvSpPr>
      <dsp:spPr>
        <a:xfrm>
          <a:off x="1863152" y="1085407"/>
          <a:ext cx="1860424" cy="2279355"/>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a:t>Nombre del (o de los) </a:t>
          </a:r>
          <a:r>
            <a:rPr lang="es-MX" sz="1800" b="1" kern="1200" dirty="0" smtClean="0"/>
            <a:t>proyecto(s</a:t>
          </a:r>
          <a:r>
            <a:rPr lang="es-MX" sz="1800" b="1" kern="1200" dirty="0"/>
            <a:t>) que tienen asignados estos recursos</a:t>
          </a:r>
        </a:p>
      </dsp:txBody>
      <dsp:txXfrm>
        <a:off x="1863152" y="1085407"/>
        <a:ext cx="1860424" cy="2279355"/>
      </dsp:txXfrm>
    </dsp:sp>
    <dsp:sp modelId="{1E8DF44E-1D30-4C35-89E6-3DA8CDA6B3CF}">
      <dsp:nvSpPr>
        <dsp:cNvPr id="0" name=""/>
        <dsp:cNvSpPr/>
      </dsp:nvSpPr>
      <dsp:spPr>
        <a:xfrm>
          <a:off x="3723577" y="1085407"/>
          <a:ext cx="1860424" cy="2279355"/>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a:t>Monto total del recurso asignado para cada programa</a:t>
          </a:r>
        </a:p>
      </dsp:txBody>
      <dsp:txXfrm>
        <a:off x="3723577" y="1085407"/>
        <a:ext cx="1860424" cy="2279355"/>
      </dsp:txXfrm>
    </dsp:sp>
    <dsp:sp modelId="{C242371A-08A7-41E0-930C-84D34165DF9D}">
      <dsp:nvSpPr>
        <dsp:cNvPr id="0" name=""/>
        <dsp:cNvSpPr/>
      </dsp:nvSpPr>
      <dsp:spPr>
        <a:xfrm>
          <a:off x="0" y="3364762"/>
          <a:ext cx="5586730" cy="253261"/>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C18B6-6723-4B07-B490-995346F78B62}">
      <dsp:nvSpPr>
        <dsp:cNvPr id="0" name=""/>
        <dsp:cNvSpPr/>
      </dsp:nvSpPr>
      <dsp:spPr>
        <a:xfrm>
          <a:off x="0" y="2515876"/>
          <a:ext cx="5390838" cy="0"/>
        </a:xfrm>
        <a:prstGeom prst="line">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23F73C-7E44-4FB7-8E03-B424D21FC329}">
      <dsp:nvSpPr>
        <dsp:cNvPr id="0" name=""/>
        <dsp:cNvSpPr/>
      </dsp:nvSpPr>
      <dsp:spPr>
        <a:xfrm>
          <a:off x="0" y="1663753"/>
          <a:ext cx="5390838" cy="0"/>
        </a:xfrm>
        <a:prstGeom prst="line">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CEA7FA-DE5E-4736-8352-AA263CBC5AD1}">
      <dsp:nvSpPr>
        <dsp:cNvPr id="0" name=""/>
        <dsp:cNvSpPr/>
      </dsp:nvSpPr>
      <dsp:spPr>
        <a:xfrm>
          <a:off x="0" y="811630"/>
          <a:ext cx="5390838" cy="0"/>
        </a:xfrm>
        <a:prstGeom prst="line">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601D0D-4B67-4376-AF09-267629E2C1A6}">
      <dsp:nvSpPr>
        <dsp:cNvPr id="0" name=""/>
        <dsp:cNvSpPr/>
      </dsp:nvSpPr>
      <dsp:spPr>
        <a:xfrm>
          <a:off x="1401618" y="84"/>
          <a:ext cx="3989220" cy="811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b" anchorCtr="0">
          <a:noAutofit/>
        </a:bodyPr>
        <a:lstStyle/>
        <a:p>
          <a:pPr lvl="0" algn="l" defTabSz="1200150">
            <a:lnSpc>
              <a:spcPct val="90000"/>
            </a:lnSpc>
            <a:spcBef>
              <a:spcPct val="0"/>
            </a:spcBef>
            <a:spcAft>
              <a:spcPct val="35000"/>
            </a:spcAft>
          </a:pPr>
          <a:r>
            <a:rPr lang="es-MX" sz="2700" b="1" kern="1200" dirty="0" smtClean="0"/>
            <a:t>  Funciones </a:t>
          </a:r>
          <a:r>
            <a:rPr lang="es-MX" sz="2700" b="1" kern="1200" dirty="0"/>
            <a:t>Sustantivas</a:t>
          </a:r>
        </a:p>
      </dsp:txBody>
      <dsp:txXfrm>
        <a:off x="1401618" y="84"/>
        <a:ext cx="3989220" cy="811545"/>
      </dsp:txXfrm>
    </dsp:sp>
    <dsp:sp modelId="{CC27CCAA-3C1D-4C9F-B404-A3F8443F1670}">
      <dsp:nvSpPr>
        <dsp:cNvPr id="0" name=""/>
        <dsp:cNvSpPr/>
      </dsp:nvSpPr>
      <dsp:spPr>
        <a:xfrm>
          <a:off x="0" y="84"/>
          <a:ext cx="1401618" cy="811545"/>
        </a:xfrm>
        <a:prstGeom prst="round2SameRect">
          <a:avLst>
            <a:gd name="adj1" fmla="val 16670"/>
            <a:gd name="adj2" fmla="val 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81915" rIns="81915" bIns="81915" numCol="1" spcCol="1270" anchor="ctr" anchorCtr="0">
          <a:noAutofit/>
        </a:bodyPr>
        <a:lstStyle/>
        <a:p>
          <a:pPr lvl="0" algn="ctr" defTabSz="1911350">
            <a:lnSpc>
              <a:spcPct val="90000"/>
            </a:lnSpc>
            <a:spcBef>
              <a:spcPct val="0"/>
            </a:spcBef>
            <a:spcAft>
              <a:spcPct val="35000"/>
            </a:spcAft>
          </a:pPr>
          <a:r>
            <a:rPr lang="es-MX" sz="4300" b="1" kern="1200" dirty="0"/>
            <a:t>1</a:t>
          </a:r>
        </a:p>
      </dsp:txBody>
      <dsp:txXfrm>
        <a:off x="39623" y="39707"/>
        <a:ext cx="1322372" cy="771922"/>
      </dsp:txXfrm>
    </dsp:sp>
    <dsp:sp modelId="{AE18ED09-9357-4B59-AEA4-EF1AF98B1BDB}">
      <dsp:nvSpPr>
        <dsp:cNvPr id="0" name=""/>
        <dsp:cNvSpPr/>
      </dsp:nvSpPr>
      <dsp:spPr>
        <a:xfrm>
          <a:off x="1401618" y="852207"/>
          <a:ext cx="3989220" cy="811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b" anchorCtr="0">
          <a:noAutofit/>
        </a:bodyPr>
        <a:lstStyle/>
        <a:p>
          <a:pPr lvl="0" algn="l" defTabSz="1200150">
            <a:lnSpc>
              <a:spcPct val="90000"/>
            </a:lnSpc>
            <a:spcBef>
              <a:spcPct val="0"/>
            </a:spcBef>
            <a:spcAft>
              <a:spcPct val="35000"/>
            </a:spcAft>
          </a:pPr>
          <a:r>
            <a:rPr lang="es-MX" sz="2700" b="1" kern="1200" dirty="0" smtClean="0"/>
            <a:t>  Gastos </a:t>
          </a:r>
          <a:r>
            <a:rPr lang="es-MX" sz="2700" b="1" kern="1200" dirty="0"/>
            <a:t>de Representación</a:t>
          </a:r>
        </a:p>
      </dsp:txBody>
      <dsp:txXfrm>
        <a:off x="1401618" y="852207"/>
        <a:ext cx="3989220" cy="811545"/>
      </dsp:txXfrm>
    </dsp:sp>
    <dsp:sp modelId="{75746C5E-F568-4890-8781-A22D039045BF}">
      <dsp:nvSpPr>
        <dsp:cNvPr id="0" name=""/>
        <dsp:cNvSpPr/>
      </dsp:nvSpPr>
      <dsp:spPr>
        <a:xfrm>
          <a:off x="0" y="852207"/>
          <a:ext cx="1401618" cy="811545"/>
        </a:xfrm>
        <a:prstGeom prst="round2SameRect">
          <a:avLst>
            <a:gd name="adj1" fmla="val 16670"/>
            <a:gd name="adj2" fmla="val 0"/>
          </a:avLst>
        </a:prstGeom>
        <a:solidFill>
          <a:schemeClr val="accent3">
            <a:hueOff val="1355300"/>
            <a:satOff val="50000"/>
            <a:lumOff val="-7353"/>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81915" rIns="81915" bIns="81915" numCol="1" spcCol="1270" anchor="ctr" anchorCtr="0">
          <a:noAutofit/>
        </a:bodyPr>
        <a:lstStyle/>
        <a:p>
          <a:pPr lvl="0" algn="ctr" defTabSz="1911350">
            <a:lnSpc>
              <a:spcPct val="90000"/>
            </a:lnSpc>
            <a:spcBef>
              <a:spcPct val="0"/>
            </a:spcBef>
            <a:spcAft>
              <a:spcPct val="35000"/>
            </a:spcAft>
          </a:pPr>
          <a:r>
            <a:rPr lang="es-MX" sz="4300" b="1" kern="1200" dirty="0"/>
            <a:t>2</a:t>
          </a:r>
        </a:p>
      </dsp:txBody>
      <dsp:txXfrm>
        <a:off x="39623" y="891830"/>
        <a:ext cx="1322372" cy="771922"/>
      </dsp:txXfrm>
    </dsp:sp>
    <dsp:sp modelId="{9B224FFD-1160-4F9E-A34C-A66C97C23FC2}">
      <dsp:nvSpPr>
        <dsp:cNvPr id="0" name=""/>
        <dsp:cNvSpPr/>
      </dsp:nvSpPr>
      <dsp:spPr>
        <a:xfrm>
          <a:off x="1401618" y="1704330"/>
          <a:ext cx="3989220" cy="811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b" anchorCtr="0">
          <a:noAutofit/>
        </a:bodyPr>
        <a:lstStyle/>
        <a:p>
          <a:pPr lvl="0" algn="l" defTabSz="1200150">
            <a:lnSpc>
              <a:spcPct val="90000"/>
            </a:lnSpc>
            <a:spcBef>
              <a:spcPct val="0"/>
            </a:spcBef>
            <a:spcAft>
              <a:spcPct val="35000"/>
            </a:spcAft>
          </a:pPr>
          <a:r>
            <a:rPr lang="es-MX" sz="2700" b="1" kern="1200" dirty="0" smtClean="0"/>
            <a:t>  Gastos Administrativos</a:t>
          </a:r>
          <a:endParaRPr lang="es-MX" sz="2700" b="1" kern="1200" dirty="0"/>
        </a:p>
      </dsp:txBody>
      <dsp:txXfrm>
        <a:off x="1401618" y="1704330"/>
        <a:ext cx="3989220" cy="811545"/>
      </dsp:txXfrm>
    </dsp:sp>
    <dsp:sp modelId="{0A765122-9CAD-41B4-8338-6781C1F78A37}">
      <dsp:nvSpPr>
        <dsp:cNvPr id="0" name=""/>
        <dsp:cNvSpPr/>
      </dsp:nvSpPr>
      <dsp:spPr>
        <a:xfrm>
          <a:off x="0" y="1704330"/>
          <a:ext cx="1401618" cy="811545"/>
        </a:xfrm>
        <a:prstGeom prst="round2SameRect">
          <a:avLst>
            <a:gd name="adj1" fmla="val 16670"/>
            <a:gd name="adj2" fmla="val 0"/>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81915" rIns="81915" bIns="81915" numCol="1" spcCol="1270" anchor="ctr" anchorCtr="0">
          <a:noAutofit/>
        </a:bodyPr>
        <a:lstStyle/>
        <a:p>
          <a:pPr lvl="0" algn="ctr" defTabSz="1911350">
            <a:lnSpc>
              <a:spcPct val="90000"/>
            </a:lnSpc>
            <a:spcBef>
              <a:spcPct val="0"/>
            </a:spcBef>
            <a:spcAft>
              <a:spcPct val="35000"/>
            </a:spcAft>
          </a:pPr>
          <a:r>
            <a:rPr lang="es-MX" sz="4300" b="1" kern="1200" dirty="0"/>
            <a:t>3</a:t>
          </a:r>
        </a:p>
      </dsp:txBody>
      <dsp:txXfrm>
        <a:off x="39623" y="1743953"/>
        <a:ext cx="1322372" cy="7719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3DA9D-0FFA-4751-BC4C-853DCCDBF310}">
      <dsp:nvSpPr>
        <dsp:cNvPr id="0" name=""/>
        <dsp:cNvSpPr/>
      </dsp:nvSpPr>
      <dsp:spPr>
        <a:xfrm>
          <a:off x="1616056" y="621975"/>
          <a:ext cx="4158287" cy="4158287"/>
        </a:xfrm>
        <a:prstGeom prst="blockArc">
          <a:avLst>
            <a:gd name="adj1" fmla="val 11880000"/>
            <a:gd name="adj2" fmla="val 16200000"/>
            <a:gd name="adj3" fmla="val 4634"/>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BD8077B-E7D8-4311-9D3B-FA55CB21177B}">
      <dsp:nvSpPr>
        <dsp:cNvPr id="0" name=""/>
        <dsp:cNvSpPr/>
      </dsp:nvSpPr>
      <dsp:spPr>
        <a:xfrm>
          <a:off x="1616056" y="621975"/>
          <a:ext cx="4158287" cy="4158287"/>
        </a:xfrm>
        <a:prstGeom prst="blockArc">
          <a:avLst>
            <a:gd name="adj1" fmla="val 7560000"/>
            <a:gd name="adj2" fmla="val 11880000"/>
            <a:gd name="adj3" fmla="val 4634"/>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1BEB357-EB13-4FD0-B45B-749A09959B37}">
      <dsp:nvSpPr>
        <dsp:cNvPr id="0" name=""/>
        <dsp:cNvSpPr/>
      </dsp:nvSpPr>
      <dsp:spPr>
        <a:xfrm>
          <a:off x="1616056" y="621975"/>
          <a:ext cx="4158287" cy="4158287"/>
        </a:xfrm>
        <a:prstGeom prst="blockArc">
          <a:avLst>
            <a:gd name="adj1" fmla="val 3240000"/>
            <a:gd name="adj2" fmla="val 7560000"/>
            <a:gd name="adj3" fmla="val 4634"/>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9F1564F-0952-447F-9225-E986FBBFDDC5}">
      <dsp:nvSpPr>
        <dsp:cNvPr id="0" name=""/>
        <dsp:cNvSpPr/>
      </dsp:nvSpPr>
      <dsp:spPr>
        <a:xfrm>
          <a:off x="1616056" y="621975"/>
          <a:ext cx="4158287" cy="4158287"/>
        </a:xfrm>
        <a:prstGeom prst="blockArc">
          <a:avLst>
            <a:gd name="adj1" fmla="val 20520000"/>
            <a:gd name="adj2" fmla="val 3240000"/>
            <a:gd name="adj3" fmla="val 4634"/>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009C6A1-B8EE-4491-84DA-B6C12AF80A63}">
      <dsp:nvSpPr>
        <dsp:cNvPr id="0" name=""/>
        <dsp:cNvSpPr/>
      </dsp:nvSpPr>
      <dsp:spPr>
        <a:xfrm>
          <a:off x="1616056" y="621975"/>
          <a:ext cx="4158287" cy="4158287"/>
        </a:xfrm>
        <a:prstGeom prst="blockArc">
          <a:avLst>
            <a:gd name="adj1" fmla="val 16200000"/>
            <a:gd name="adj2" fmla="val 20520000"/>
            <a:gd name="adj3" fmla="val 4634"/>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EEAEA4D-2ED5-4929-AE81-11D6C7D3CDF0}">
      <dsp:nvSpPr>
        <dsp:cNvPr id="0" name=""/>
        <dsp:cNvSpPr/>
      </dsp:nvSpPr>
      <dsp:spPr>
        <a:xfrm>
          <a:off x="2739373" y="1745292"/>
          <a:ext cx="1911653" cy="1911653"/>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MX" sz="2800" kern="1200" dirty="0"/>
            <a:t>Integral</a:t>
          </a:r>
        </a:p>
      </dsp:txBody>
      <dsp:txXfrm>
        <a:off x="3019328" y="2025247"/>
        <a:ext cx="1351743" cy="1351743"/>
      </dsp:txXfrm>
    </dsp:sp>
    <dsp:sp modelId="{66F5659B-462A-46C1-9CD7-6055A6093FB0}">
      <dsp:nvSpPr>
        <dsp:cNvPr id="0" name=""/>
        <dsp:cNvSpPr/>
      </dsp:nvSpPr>
      <dsp:spPr>
        <a:xfrm>
          <a:off x="3026121" y="1070"/>
          <a:ext cx="1338157" cy="1338157"/>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a:t>PFCE</a:t>
          </a:r>
          <a:endParaRPr lang="es-MX" sz="1200" kern="1200" dirty="0"/>
        </a:p>
      </dsp:txBody>
      <dsp:txXfrm>
        <a:off x="3222090" y="197039"/>
        <a:ext cx="946219" cy="946219"/>
      </dsp:txXfrm>
    </dsp:sp>
    <dsp:sp modelId="{D4127C44-5737-428C-9A39-E8DB53E1851D}">
      <dsp:nvSpPr>
        <dsp:cNvPr id="0" name=""/>
        <dsp:cNvSpPr/>
      </dsp:nvSpPr>
      <dsp:spPr>
        <a:xfrm>
          <a:off x="4957688" y="1404435"/>
          <a:ext cx="1338157" cy="1338157"/>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t>Otros fondos</a:t>
          </a:r>
          <a:endParaRPr lang="es-MX" sz="1200" kern="1200" dirty="0"/>
        </a:p>
      </dsp:txBody>
      <dsp:txXfrm>
        <a:off x="5153657" y="1600404"/>
        <a:ext cx="946219" cy="946219"/>
      </dsp:txXfrm>
    </dsp:sp>
    <dsp:sp modelId="{C6AD3BB7-0914-464F-BAE7-2B6854BC4DF9}">
      <dsp:nvSpPr>
        <dsp:cNvPr id="0" name=""/>
        <dsp:cNvSpPr/>
      </dsp:nvSpPr>
      <dsp:spPr>
        <a:xfrm>
          <a:off x="4219895" y="3675129"/>
          <a:ext cx="1338157" cy="1338157"/>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AUTO</a:t>
          </a:r>
        </a:p>
        <a:p>
          <a:pPr lvl="0" algn="ctr" defTabSz="622300">
            <a:lnSpc>
              <a:spcPct val="90000"/>
            </a:lnSpc>
            <a:spcBef>
              <a:spcPct val="0"/>
            </a:spcBef>
            <a:spcAft>
              <a:spcPct val="35000"/>
            </a:spcAft>
          </a:pPr>
          <a:r>
            <a:rPr lang="es-MX" sz="1400" kern="1200" dirty="0" smtClean="0"/>
            <a:t>GENERADOS</a:t>
          </a:r>
          <a:endParaRPr lang="es-MX" sz="1400" kern="1200" dirty="0"/>
        </a:p>
      </dsp:txBody>
      <dsp:txXfrm>
        <a:off x="4415864" y="3871098"/>
        <a:ext cx="946219" cy="946219"/>
      </dsp:txXfrm>
    </dsp:sp>
    <dsp:sp modelId="{D4D48BC6-0478-4CE5-9290-598B1DDC4150}">
      <dsp:nvSpPr>
        <dsp:cNvPr id="0" name=""/>
        <dsp:cNvSpPr/>
      </dsp:nvSpPr>
      <dsp:spPr>
        <a:xfrm>
          <a:off x="1832346" y="3675129"/>
          <a:ext cx="1338157" cy="1338157"/>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a:t>FAM</a:t>
          </a:r>
          <a:endParaRPr lang="es-MX" sz="1200" kern="1200" dirty="0"/>
        </a:p>
      </dsp:txBody>
      <dsp:txXfrm>
        <a:off x="2028315" y="3871098"/>
        <a:ext cx="946219" cy="946219"/>
      </dsp:txXfrm>
    </dsp:sp>
    <dsp:sp modelId="{09FC4265-7EA0-4C6B-9CBD-207D85ADE700}">
      <dsp:nvSpPr>
        <dsp:cNvPr id="0" name=""/>
        <dsp:cNvSpPr/>
      </dsp:nvSpPr>
      <dsp:spPr>
        <a:xfrm>
          <a:off x="1063301" y="1404435"/>
          <a:ext cx="1400662" cy="1338157"/>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35000"/>
            </a:spcAft>
          </a:pPr>
          <a:r>
            <a:rPr lang="es-MX" sz="1600" kern="1200" dirty="0"/>
            <a:t>SUBSIDIO</a:t>
          </a:r>
          <a:endParaRPr lang="es-MX" sz="1200" kern="1200" dirty="0"/>
        </a:p>
        <a:p>
          <a:pPr marL="57150" lvl="1" indent="-57150" algn="l" defTabSz="488950">
            <a:lnSpc>
              <a:spcPct val="90000"/>
            </a:lnSpc>
            <a:spcBef>
              <a:spcPct val="0"/>
            </a:spcBef>
            <a:spcAft>
              <a:spcPct val="15000"/>
            </a:spcAft>
            <a:buChar char="••"/>
          </a:pPr>
          <a:r>
            <a:rPr lang="es-MX" sz="1100" kern="1200" dirty="0"/>
            <a:t>Complemento</a:t>
          </a:r>
        </a:p>
        <a:p>
          <a:pPr marL="57150" lvl="1" indent="-57150" algn="l" defTabSz="488950">
            <a:lnSpc>
              <a:spcPct val="90000"/>
            </a:lnSpc>
            <a:spcBef>
              <a:spcPct val="0"/>
            </a:spcBef>
            <a:spcAft>
              <a:spcPct val="15000"/>
            </a:spcAft>
            <a:buChar char="••"/>
          </a:pPr>
          <a:r>
            <a:rPr lang="es-MX" sz="1100" kern="1200" dirty="0"/>
            <a:t>FIPS</a:t>
          </a:r>
        </a:p>
        <a:p>
          <a:pPr marL="114300" lvl="1" indent="-114300" algn="l" defTabSz="533400">
            <a:lnSpc>
              <a:spcPct val="90000"/>
            </a:lnSpc>
            <a:spcBef>
              <a:spcPct val="0"/>
            </a:spcBef>
            <a:spcAft>
              <a:spcPct val="15000"/>
            </a:spcAft>
            <a:buChar char="••"/>
          </a:pPr>
          <a:r>
            <a:rPr lang="es-MX" sz="1200" kern="1200" dirty="0"/>
            <a:t>…</a:t>
          </a:r>
        </a:p>
      </dsp:txBody>
      <dsp:txXfrm>
        <a:off x="1268423" y="1600404"/>
        <a:ext cx="990418" cy="9462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91599-738C-4A2B-A37A-2E0231DE7327}">
      <dsp:nvSpPr>
        <dsp:cNvPr id="0" name=""/>
        <dsp:cNvSpPr/>
      </dsp:nvSpPr>
      <dsp:spPr>
        <a:xfrm>
          <a:off x="3522322" y="3931419"/>
          <a:ext cx="1371385" cy="1371385"/>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b="1" kern="1200" dirty="0"/>
            <a:t>Información congruente</a:t>
          </a:r>
        </a:p>
      </dsp:txBody>
      <dsp:txXfrm>
        <a:off x="3723157" y="4132254"/>
        <a:ext cx="969715" cy="969715"/>
      </dsp:txXfrm>
    </dsp:sp>
    <dsp:sp modelId="{9772D67F-D8A8-4F9B-BB7A-EC5BFB68B427}">
      <dsp:nvSpPr>
        <dsp:cNvPr id="0" name=""/>
        <dsp:cNvSpPr/>
      </dsp:nvSpPr>
      <dsp:spPr>
        <a:xfrm rot="10800000">
          <a:off x="5117879" y="4421689"/>
          <a:ext cx="2321792" cy="390844"/>
        </a:xfrm>
        <a:prstGeom prst="leftArrow">
          <a:avLst>
            <a:gd name="adj1" fmla="val 60000"/>
            <a:gd name="adj2" fmla="val 50000"/>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7116350-FB72-4239-86B7-AF203C44286F}">
      <dsp:nvSpPr>
        <dsp:cNvPr id="0" name=""/>
        <dsp:cNvSpPr/>
      </dsp:nvSpPr>
      <dsp:spPr>
        <a:xfrm>
          <a:off x="7452401" y="4233124"/>
          <a:ext cx="959969" cy="76797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MX" sz="1300" b="1" kern="1200" dirty="0"/>
            <a:t>Evaluación del desempeño</a:t>
          </a:r>
        </a:p>
      </dsp:txBody>
      <dsp:txXfrm>
        <a:off x="7474894" y="4255617"/>
        <a:ext cx="914983" cy="722989"/>
      </dsp:txXfrm>
    </dsp:sp>
    <dsp:sp modelId="{55E33F6E-BB7B-4A19-9886-35F149D5DEC4}">
      <dsp:nvSpPr>
        <dsp:cNvPr id="0" name=""/>
        <dsp:cNvSpPr/>
      </dsp:nvSpPr>
      <dsp:spPr>
        <a:xfrm rot="9600000">
          <a:off x="4956643" y="3622720"/>
          <a:ext cx="2301031" cy="390844"/>
        </a:xfrm>
        <a:prstGeom prst="leftArrow">
          <a:avLst>
            <a:gd name="adj1" fmla="val 60000"/>
            <a:gd name="adj2" fmla="val 50000"/>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F35E2F4-9F8C-4519-94E2-785C40AA4B41}">
      <dsp:nvSpPr>
        <dsp:cNvPr id="0" name=""/>
        <dsp:cNvSpPr/>
      </dsp:nvSpPr>
      <dsp:spPr>
        <a:xfrm>
          <a:off x="7227794" y="2959314"/>
          <a:ext cx="959969" cy="76797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MX" sz="1300" b="1" kern="1200" dirty="0"/>
            <a:t>MIR</a:t>
          </a:r>
        </a:p>
      </dsp:txBody>
      <dsp:txXfrm>
        <a:off x="7250287" y="2981807"/>
        <a:ext cx="914983" cy="722989"/>
      </dsp:txXfrm>
    </dsp:sp>
    <dsp:sp modelId="{3E2F545E-67F6-49C2-B5F9-EE0619578276}">
      <dsp:nvSpPr>
        <dsp:cNvPr id="0" name=""/>
        <dsp:cNvSpPr/>
      </dsp:nvSpPr>
      <dsp:spPr>
        <a:xfrm rot="8428148">
          <a:off x="4562061" y="2983053"/>
          <a:ext cx="2327822" cy="390844"/>
        </a:xfrm>
        <a:prstGeom prst="leftArrow">
          <a:avLst>
            <a:gd name="adj1" fmla="val 60000"/>
            <a:gd name="adj2" fmla="val 50000"/>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989B6ED-EEF2-4E6B-9F32-F7C768A6E72D}">
      <dsp:nvSpPr>
        <dsp:cNvPr id="0" name=""/>
        <dsp:cNvSpPr/>
      </dsp:nvSpPr>
      <dsp:spPr>
        <a:xfrm>
          <a:off x="6581064" y="1839144"/>
          <a:ext cx="959969" cy="76797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MX" sz="1300" b="1" kern="1200" dirty="0"/>
            <a:t>Informes trimestrales SEP</a:t>
          </a:r>
        </a:p>
      </dsp:txBody>
      <dsp:txXfrm>
        <a:off x="6603557" y="1861637"/>
        <a:ext cx="914983" cy="722989"/>
      </dsp:txXfrm>
    </dsp:sp>
    <dsp:sp modelId="{6C16D770-E6BB-49C8-821D-6415BCE773A4}">
      <dsp:nvSpPr>
        <dsp:cNvPr id="0" name=""/>
        <dsp:cNvSpPr/>
      </dsp:nvSpPr>
      <dsp:spPr>
        <a:xfrm rot="7242938">
          <a:off x="3986445" y="2585708"/>
          <a:ext cx="2317715" cy="390844"/>
        </a:xfrm>
        <a:prstGeom prst="leftArrow">
          <a:avLst>
            <a:gd name="adj1" fmla="val 60000"/>
            <a:gd name="adj2" fmla="val 50000"/>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2179C88-1433-4E03-B7AC-2E12337D39ED}">
      <dsp:nvSpPr>
        <dsp:cNvPr id="0" name=""/>
        <dsp:cNvSpPr/>
      </dsp:nvSpPr>
      <dsp:spPr>
        <a:xfrm>
          <a:off x="5590216" y="1007724"/>
          <a:ext cx="959969" cy="76797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MX" sz="1300" b="1" kern="1200" dirty="0"/>
            <a:t>Informes trimestrales </a:t>
          </a:r>
        </a:p>
        <a:p>
          <a:pPr lvl="0" algn="ctr" defTabSz="577850">
            <a:lnSpc>
              <a:spcPct val="90000"/>
            </a:lnSpc>
            <a:spcBef>
              <a:spcPct val="0"/>
            </a:spcBef>
            <a:spcAft>
              <a:spcPct val="35000"/>
            </a:spcAft>
          </a:pPr>
          <a:r>
            <a:rPr lang="es-MX" sz="1300" b="1" kern="1200" dirty="0"/>
            <a:t>PASH</a:t>
          </a:r>
        </a:p>
      </dsp:txBody>
      <dsp:txXfrm>
        <a:off x="5612709" y="1030217"/>
        <a:ext cx="914983" cy="722989"/>
      </dsp:txXfrm>
    </dsp:sp>
    <dsp:sp modelId="{54BE57F9-6D80-456E-93C1-A11F6046E456}">
      <dsp:nvSpPr>
        <dsp:cNvPr id="0" name=""/>
        <dsp:cNvSpPr/>
      </dsp:nvSpPr>
      <dsp:spPr>
        <a:xfrm rot="6035473">
          <a:off x="3343608" y="2354417"/>
          <a:ext cx="2458736" cy="390844"/>
        </a:xfrm>
        <a:prstGeom prst="leftArrow">
          <a:avLst>
            <a:gd name="adj1" fmla="val 60000"/>
            <a:gd name="adj2" fmla="val 50000"/>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609893-AC7C-4DC8-8C42-8A9E32E8AF51}">
      <dsp:nvSpPr>
        <dsp:cNvPr id="0" name=""/>
        <dsp:cNvSpPr/>
      </dsp:nvSpPr>
      <dsp:spPr>
        <a:xfrm>
          <a:off x="4374760" y="565334"/>
          <a:ext cx="959969" cy="76797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MX" sz="1300" b="1" kern="1200" dirty="0"/>
            <a:t>ASF</a:t>
          </a:r>
        </a:p>
      </dsp:txBody>
      <dsp:txXfrm>
        <a:off x="4397253" y="587827"/>
        <a:ext cx="914983" cy="722989"/>
      </dsp:txXfrm>
    </dsp:sp>
    <dsp:sp modelId="{DFEF3C58-1019-4F22-B462-56C829C02533}">
      <dsp:nvSpPr>
        <dsp:cNvPr id="0" name=""/>
        <dsp:cNvSpPr/>
      </dsp:nvSpPr>
      <dsp:spPr>
        <a:xfrm rot="15600000">
          <a:off x="2374829" y="2167863"/>
          <a:ext cx="2871551" cy="390844"/>
        </a:xfrm>
        <a:prstGeom prst="leftArrow">
          <a:avLst>
            <a:gd name="adj1" fmla="val 60000"/>
            <a:gd name="adj2" fmla="val 5000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3BD2BDB-5D29-46FC-8E62-DDFA3454890C}">
      <dsp:nvSpPr>
        <dsp:cNvPr id="0" name=""/>
        <dsp:cNvSpPr/>
      </dsp:nvSpPr>
      <dsp:spPr>
        <a:xfrm>
          <a:off x="3081300" y="565334"/>
          <a:ext cx="959969" cy="76797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MX" sz="1300" b="1" kern="1200" dirty="0"/>
            <a:t>Sistema Contable</a:t>
          </a:r>
        </a:p>
      </dsp:txBody>
      <dsp:txXfrm>
        <a:off x="3103793" y="587827"/>
        <a:ext cx="914983" cy="722989"/>
      </dsp:txXfrm>
    </dsp:sp>
    <dsp:sp modelId="{34C0B6DE-5A5F-4DD1-9820-710E2E95C9C9}">
      <dsp:nvSpPr>
        <dsp:cNvPr id="0" name=""/>
        <dsp:cNvSpPr/>
      </dsp:nvSpPr>
      <dsp:spPr>
        <a:xfrm rot="14400000">
          <a:off x="1627942" y="2439707"/>
          <a:ext cx="2871551" cy="390844"/>
        </a:xfrm>
        <a:prstGeom prst="leftArrow">
          <a:avLst>
            <a:gd name="adj1" fmla="val 60000"/>
            <a:gd name="adj2" fmla="val 5000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1AB931D-9155-4C7B-B238-90B2E69A6CE2}">
      <dsp:nvSpPr>
        <dsp:cNvPr id="0" name=""/>
        <dsp:cNvSpPr/>
      </dsp:nvSpPr>
      <dsp:spPr>
        <a:xfrm>
          <a:off x="1865844" y="1007724"/>
          <a:ext cx="959969" cy="76797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MX" sz="1300" b="1" kern="1200" dirty="0"/>
            <a:t>Presupuesto UdeG</a:t>
          </a:r>
        </a:p>
      </dsp:txBody>
      <dsp:txXfrm>
        <a:off x="1888337" y="1030217"/>
        <a:ext cx="914983" cy="722989"/>
      </dsp:txXfrm>
    </dsp:sp>
    <dsp:sp modelId="{B40C0FBF-31D2-4893-9841-77A3D510DA44}">
      <dsp:nvSpPr>
        <dsp:cNvPr id="0" name=""/>
        <dsp:cNvSpPr/>
      </dsp:nvSpPr>
      <dsp:spPr>
        <a:xfrm rot="13200000">
          <a:off x="1019073" y="2950608"/>
          <a:ext cx="2871551" cy="390844"/>
        </a:xfrm>
        <a:prstGeom prst="leftArrow">
          <a:avLst>
            <a:gd name="adj1" fmla="val 60000"/>
            <a:gd name="adj2" fmla="val 5000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5D5279A-F950-4563-9BBB-2E6CC4E70DD4}">
      <dsp:nvSpPr>
        <dsp:cNvPr id="0" name=""/>
        <dsp:cNvSpPr/>
      </dsp:nvSpPr>
      <dsp:spPr>
        <a:xfrm>
          <a:off x="874996" y="1839144"/>
          <a:ext cx="959969" cy="76797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MX" sz="1300" b="1" kern="1200" dirty="0"/>
            <a:t>Proyectos aprobados por la SEP</a:t>
          </a:r>
        </a:p>
      </dsp:txBody>
      <dsp:txXfrm>
        <a:off x="897489" y="1861637"/>
        <a:ext cx="914983" cy="722989"/>
      </dsp:txXfrm>
    </dsp:sp>
    <dsp:sp modelId="{041C719B-62F8-47C1-B54A-8CC59775EF66}">
      <dsp:nvSpPr>
        <dsp:cNvPr id="0" name=""/>
        <dsp:cNvSpPr/>
      </dsp:nvSpPr>
      <dsp:spPr>
        <a:xfrm rot="12000000">
          <a:off x="621663" y="3638944"/>
          <a:ext cx="2871551" cy="390844"/>
        </a:xfrm>
        <a:prstGeom prst="leftArrow">
          <a:avLst>
            <a:gd name="adj1" fmla="val 60000"/>
            <a:gd name="adj2" fmla="val 5000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5739CE8-3886-4866-A8BA-E79197E60BF5}">
      <dsp:nvSpPr>
        <dsp:cNvPr id="0" name=""/>
        <dsp:cNvSpPr/>
      </dsp:nvSpPr>
      <dsp:spPr>
        <a:xfrm>
          <a:off x="228266" y="2959314"/>
          <a:ext cx="959969" cy="76797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MX" sz="1300" b="1" kern="1200" dirty="0"/>
            <a:t>Proyectos</a:t>
          </a:r>
        </a:p>
      </dsp:txBody>
      <dsp:txXfrm>
        <a:off x="250759" y="2981807"/>
        <a:ext cx="914983" cy="722989"/>
      </dsp:txXfrm>
    </dsp:sp>
    <dsp:sp modelId="{D050018B-51DD-4B39-87FF-34BB834A043F}">
      <dsp:nvSpPr>
        <dsp:cNvPr id="0" name=""/>
        <dsp:cNvSpPr/>
      </dsp:nvSpPr>
      <dsp:spPr>
        <a:xfrm rot="10800000">
          <a:off x="483644" y="4421689"/>
          <a:ext cx="2871551" cy="390844"/>
        </a:xfrm>
        <a:prstGeom prst="leftArrow">
          <a:avLst>
            <a:gd name="adj1" fmla="val 60000"/>
            <a:gd name="adj2" fmla="val 5000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8CB90AB-7015-4CFC-A75E-668F76A718D9}">
      <dsp:nvSpPr>
        <dsp:cNvPr id="0" name=""/>
        <dsp:cNvSpPr/>
      </dsp:nvSpPr>
      <dsp:spPr>
        <a:xfrm>
          <a:off x="3659" y="4233124"/>
          <a:ext cx="959969" cy="76797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MX" sz="1300" b="1" kern="1200" dirty="0"/>
            <a:t>PDI</a:t>
          </a:r>
        </a:p>
      </dsp:txBody>
      <dsp:txXfrm>
        <a:off x="26152" y="4255617"/>
        <a:ext cx="914983" cy="7229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27E48-9050-4927-AEC8-69A7E25C8F4A}">
      <dsp:nvSpPr>
        <dsp:cNvPr id="0" name=""/>
        <dsp:cNvSpPr/>
      </dsp:nvSpPr>
      <dsp:spPr>
        <a:xfrm>
          <a:off x="1949813" y="575116"/>
          <a:ext cx="3830440" cy="3830440"/>
        </a:xfrm>
        <a:prstGeom prst="blockArc">
          <a:avLst>
            <a:gd name="adj1" fmla="val 11880000"/>
            <a:gd name="adj2" fmla="val 16200000"/>
            <a:gd name="adj3" fmla="val 4639"/>
          </a:avLst>
        </a:prstGeom>
        <a:solidFill>
          <a:schemeClr val="accent3">
            <a:hueOff val="2710599"/>
            <a:satOff val="100000"/>
            <a:lumOff val="-14706"/>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F8659C1A-65A0-48D9-A4F5-FF84D58E6CB2}">
      <dsp:nvSpPr>
        <dsp:cNvPr id="0" name=""/>
        <dsp:cNvSpPr/>
      </dsp:nvSpPr>
      <dsp:spPr>
        <a:xfrm>
          <a:off x="1949813" y="575116"/>
          <a:ext cx="3830440" cy="3830440"/>
        </a:xfrm>
        <a:prstGeom prst="blockArc">
          <a:avLst>
            <a:gd name="adj1" fmla="val 7560000"/>
            <a:gd name="adj2" fmla="val 11880000"/>
            <a:gd name="adj3" fmla="val 4639"/>
          </a:avLst>
        </a:prstGeom>
        <a:solidFill>
          <a:schemeClr val="accent3">
            <a:hueOff val="2032949"/>
            <a:satOff val="75000"/>
            <a:lumOff val="-11029"/>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0DC28F3C-73DB-4FC8-ADD6-08186C5B3F59}">
      <dsp:nvSpPr>
        <dsp:cNvPr id="0" name=""/>
        <dsp:cNvSpPr/>
      </dsp:nvSpPr>
      <dsp:spPr>
        <a:xfrm>
          <a:off x="1949813" y="575116"/>
          <a:ext cx="3830440" cy="3830440"/>
        </a:xfrm>
        <a:prstGeom prst="blockArc">
          <a:avLst>
            <a:gd name="adj1" fmla="val 3240000"/>
            <a:gd name="adj2" fmla="val 7560000"/>
            <a:gd name="adj3" fmla="val 4639"/>
          </a:avLst>
        </a:prstGeom>
        <a:solidFill>
          <a:schemeClr val="accent3">
            <a:hueOff val="1355300"/>
            <a:satOff val="50000"/>
            <a:lumOff val="-7353"/>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9314DA3B-9D8B-45E5-9613-7F598BC8FD31}">
      <dsp:nvSpPr>
        <dsp:cNvPr id="0" name=""/>
        <dsp:cNvSpPr/>
      </dsp:nvSpPr>
      <dsp:spPr>
        <a:xfrm>
          <a:off x="1949813" y="575116"/>
          <a:ext cx="3830440" cy="3830440"/>
        </a:xfrm>
        <a:prstGeom prst="blockArc">
          <a:avLst>
            <a:gd name="adj1" fmla="val 20520000"/>
            <a:gd name="adj2" fmla="val 3240000"/>
            <a:gd name="adj3" fmla="val 4639"/>
          </a:avLst>
        </a:prstGeom>
        <a:solidFill>
          <a:schemeClr val="accent3">
            <a:hueOff val="677650"/>
            <a:satOff val="25000"/>
            <a:lumOff val="-3676"/>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00728374-3580-4699-B1C8-FEF081A2A279}">
      <dsp:nvSpPr>
        <dsp:cNvPr id="0" name=""/>
        <dsp:cNvSpPr/>
      </dsp:nvSpPr>
      <dsp:spPr>
        <a:xfrm>
          <a:off x="1949813" y="575116"/>
          <a:ext cx="3830440" cy="3830440"/>
        </a:xfrm>
        <a:prstGeom prst="blockArc">
          <a:avLst>
            <a:gd name="adj1" fmla="val 16200000"/>
            <a:gd name="adj2" fmla="val 20520000"/>
            <a:gd name="adj3" fmla="val 4639"/>
          </a:avLst>
        </a:prstGeom>
        <a:solidFill>
          <a:schemeClr val="accent3">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D81BD25E-6CD8-4B54-BB30-F31B1AE422AD}">
      <dsp:nvSpPr>
        <dsp:cNvPr id="0" name=""/>
        <dsp:cNvSpPr/>
      </dsp:nvSpPr>
      <dsp:spPr>
        <a:xfrm>
          <a:off x="2828788" y="1454091"/>
          <a:ext cx="2072490" cy="2072490"/>
        </a:xfrm>
        <a:prstGeom prst="ellipse">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sp3d extrusionH="28000" prstMaterial="matte"/>
        </a:bodyPr>
        <a:lstStyle/>
        <a:p>
          <a:pPr lvl="0" algn="ctr" defTabSz="711200">
            <a:lnSpc>
              <a:spcPct val="90000"/>
            </a:lnSpc>
            <a:spcBef>
              <a:spcPct val="0"/>
            </a:spcBef>
            <a:spcAft>
              <a:spcPct val="35000"/>
            </a:spcAft>
          </a:pPr>
          <a:r>
            <a:rPr lang="es-MX" sz="1600" b="1" kern="1200" dirty="0">
              <a:latin typeface="+mn-lt"/>
            </a:rPr>
            <a:t>Coordinación </a:t>
          </a:r>
          <a:br>
            <a:rPr lang="es-MX" sz="1600" b="1" kern="1200" dirty="0">
              <a:latin typeface="+mn-lt"/>
            </a:rPr>
          </a:br>
          <a:r>
            <a:rPr lang="es-MX" sz="1600" b="1" kern="1200" dirty="0">
              <a:latin typeface="+mn-lt"/>
            </a:rPr>
            <a:t>Estratégica</a:t>
          </a:r>
          <a:endParaRPr lang="es-MX" sz="1600" b="1" kern="1200" dirty="0"/>
        </a:p>
      </dsp:txBody>
      <dsp:txXfrm>
        <a:off x="3132297" y="1757600"/>
        <a:ext cx="1465472" cy="1465472"/>
      </dsp:txXfrm>
    </dsp:sp>
    <dsp:sp modelId="{BFA72813-E228-4293-B424-8C961705CA6B}">
      <dsp:nvSpPr>
        <dsp:cNvPr id="0" name=""/>
        <dsp:cNvSpPr/>
      </dsp:nvSpPr>
      <dsp:spPr>
        <a:xfrm>
          <a:off x="3248100" y="2602"/>
          <a:ext cx="1233866" cy="1233866"/>
        </a:xfrm>
        <a:prstGeom prst="ellipse">
          <a:avLst/>
        </a:prstGeom>
        <a:solidFill>
          <a:schemeClr val="accent3">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sp3d extrusionH="28000" prstMaterial="matte"/>
        </a:bodyPr>
        <a:lstStyle/>
        <a:p>
          <a:pPr lvl="0" algn="ctr" defTabSz="533400">
            <a:lnSpc>
              <a:spcPct val="90000"/>
            </a:lnSpc>
            <a:spcBef>
              <a:spcPct val="0"/>
            </a:spcBef>
            <a:spcAft>
              <a:spcPct val="35000"/>
            </a:spcAft>
          </a:pPr>
          <a:r>
            <a:rPr lang="es-MX" sz="1200" b="1" kern="1200" dirty="0"/>
            <a:t>Coordinación de Planeación </a:t>
          </a:r>
        </a:p>
      </dsp:txBody>
      <dsp:txXfrm>
        <a:off x="3428795" y="183297"/>
        <a:ext cx="872476" cy="872476"/>
      </dsp:txXfrm>
    </dsp:sp>
    <dsp:sp modelId="{7F4BA2D2-A0FC-46E3-8398-92AD5F029816}">
      <dsp:nvSpPr>
        <dsp:cNvPr id="0" name=""/>
        <dsp:cNvSpPr/>
      </dsp:nvSpPr>
      <dsp:spPr>
        <a:xfrm>
          <a:off x="5027337" y="1295294"/>
          <a:ext cx="1233866" cy="1233866"/>
        </a:xfrm>
        <a:prstGeom prst="ellipse">
          <a:avLst/>
        </a:prstGeom>
        <a:solidFill>
          <a:schemeClr val="accent3">
            <a:hueOff val="677650"/>
            <a:satOff val="25000"/>
            <a:lumOff val="-3676"/>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lvl="0" algn="ctr" defTabSz="466725">
            <a:lnSpc>
              <a:spcPct val="90000"/>
            </a:lnSpc>
            <a:spcBef>
              <a:spcPct val="0"/>
            </a:spcBef>
            <a:spcAft>
              <a:spcPct val="35000"/>
            </a:spcAft>
          </a:pPr>
          <a:r>
            <a:rPr lang="es-MX" sz="1050" b="1" kern="1200" dirty="0"/>
            <a:t>Coordinación de Investigación y Posgrado </a:t>
          </a:r>
        </a:p>
      </dsp:txBody>
      <dsp:txXfrm>
        <a:off x="5208032" y="1475989"/>
        <a:ext cx="872476" cy="872476"/>
      </dsp:txXfrm>
    </dsp:sp>
    <dsp:sp modelId="{3ED01B50-76E3-45AD-8D6B-B8FDA0F5587E}">
      <dsp:nvSpPr>
        <dsp:cNvPr id="0" name=""/>
        <dsp:cNvSpPr/>
      </dsp:nvSpPr>
      <dsp:spPr>
        <a:xfrm>
          <a:off x="4347729" y="3386913"/>
          <a:ext cx="1233866" cy="1233866"/>
        </a:xfrm>
        <a:prstGeom prst="ellipse">
          <a:avLst/>
        </a:prstGeom>
        <a:solidFill>
          <a:schemeClr val="accent3">
            <a:hueOff val="1355300"/>
            <a:satOff val="50000"/>
            <a:lumOff val="-7353"/>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lvl="0" algn="ctr" defTabSz="488950">
            <a:lnSpc>
              <a:spcPct val="90000"/>
            </a:lnSpc>
            <a:spcBef>
              <a:spcPct val="0"/>
            </a:spcBef>
            <a:spcAft>
              <a:spcPct val="35000"/>
            </a:spcAft>
          </a:pPr>
          <a:r>
            <a:rPr lang="es-MX" sz="1100" b="1" kern="1200" dirty="0"/>
            <a:t>Coordinación de Control Escolar </a:t>
          </a:r>
        </a:p>
      </dsp:txBody>
      <dsp:txXfrm>
        <a:off x="4528424" y="3567608"/>
        <a:ext cx="872476" cy="872476"/>
      </dsp:txXfrm>
    </dsp:sp>
    <dsp:sp modelId="{7A2A004B-8339-4438-A87F-2D2A1C3CF843}">
      <dsp:nvSpPr>
        <dsp:cNvPr id="0" name=""/>
        <dsp:cNvSpPr/>
      </dsp:nvSpPr>
      <dsp:spPr>
        <a:xfrm>
          <a:off x="2148470" y="3386913"/>
          <a:ext cx="1233866" cy="1233866"/>
        </a:xfrm>
        <a:prstGeom prst="ellipse">
          <a:avLst/>
        </a:prstGeom>
        <a:solidFill>
          <a:schemeClr val="accent3">
            <a:hueOff val="2032949"/>
            <a:satOff val="75000"/>
            <a:lumOff val="-11029"/>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lvl="0" algn="ctr" defTabSz="488950">
            <a:lnSpc>
              <a:spcPct val="90000"/>
            </a:lnSpc>
            <a:spcBef>
              <a:spcPct val="0"/>
            </a:spcBef>
            <a:spcAft>
              <a:spcPct val="35000"/>
            </a:spcAft>
          </a:pPr>
          <a:r>
            <a:rPr lang="es-MX" sz="1100" b="1" kern="1200" dirty="0"/>
            <a:t>Coordinación de Servicios Generales</a:t>
          </a:r>
        </a:p>
      </dsp:txBody>
      <dsp:txXfrm>
        <a:off x="2329165" y="3567608"/>
        <a:ext cx="872476" cy="872476"/>
      </dsp:txXfrm>
    </dsp:sp>
    <dsp:sp modelId="{293C9FCC-4707-46C9-8710-002B4D2E508E}">
      <dsp:nvSpPr>
        <dsp:cNvPr id="0" name=""/>
        <dsp:cNvSpPr/>
      </dsp:nvSpPr>
      <dsp:spPr>
        <a:xfrm>
          <a:off x="1468862" y="1295294"/>
          <a:ext cx="1233866" cy="1233866"/>
        </a:xfrm>
        <a:prstGeom prst="ellipse">
          <a:avLst/>
        </a:prstGeom>
        <a:solidFill>
          <a:schemeClr val="accent3">
            <a:hueOff val="2710599"/>
            <a:satOff val="100000"/>
            <a:lumOff val="-14706"/>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sp3d extrusionH="28000" prstMaterial="matte"/>
        </a:bodyPr>
        <a:lstStyle/>
        <a:p>
          <a:pPr lvl="0" algn="ctr" defTabSz="466725">
            <a:lnSpc>
              <a:spcPct val="90000"/>
            </a:lnSpc>
            <a:spcBef>
              <a:spcPct val="0"/>
            </a:spcBef>
            <a:spcAft>
              <a:spcPct val="35000"/>
            </a:spcAft>
          </a:pPr>
          <a:r>
            <a:rPr lang="es-MX" sz="1050" b="1" kern="1200" dirty="0"/>
            <a:t>Coordinación de Finanzas</a:t>
          </a:r>
        </a:p>
      </dsp:txBody>
      <dsp:txXfrm>
        <a:off x="1649557" y="1475989"/>
        <a:ext cx="872476" cy="8724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88CA1-9C77-4B3F-96C7-9AD32C7DCD68}">
      <dsp:nvSpPr>
        <dsp:cNvPr id="0" name=""/>
        <dsp:cNvSpPr/>
      </dsp:nvSpPr>
      <dsp:spPr>
        <a:xfrm>
          <a:off x="4241980" y="0"/>
          <a:ext cx="1799989" cy="992216"/>
        </a:xfrm>
        <a:prstGeom prst="roundRect">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p3d extrusionH="28000" prstMaterial="matte"/>
        </a:bodyPr>
        <a:lstStyle/>
        <a:p>
          <a:pPr lvl="0" algn="ctr" defTabSz="711200">
            <a:lnSpc>
              <a:spcPct val="90000"/>
            </a:lnSpc>
            <a:spcBef>
              <a:spcPct val="0"/>
            </a:spcBef>
            <a:spcAft>
              <a:spcPct val="35000"/>
            </a:spcAft>
          </a:pPr>
          <a:r>
            <a:rPr lang="es-MX" sz="1600" kern="1200" dirty="0"/>
            <a:t>Rectoría  de CU, SUV y SEMS</a:t>
          </a:r>
        </a:p>
      </dsp:txBody>
      <dsp:txXfrm>
        <a:off x="4290416" y="48436"/>
        <a:ext cx="1703117" cy="895344"/>
      </dsp:txXfrm>
    </dsp:sp>
    <dsp:sp modelId="{AA8B7314-15BC-4E65-BB0A-36B34053BABB}">
      <dsp:nvSpPr>
        <dsp:cNvPr id="0" name=""/>
        <dsp:cNvSpPr/>
      </dsp:nvSpPr>
      <dsp:spPr>
        <a:xfrm>
          <a:off x="2416857" y="547447"/>
          <a:ext cx="5820551" cy="5820551"/>
        </a:xfrm>
        <a:custGeom>
          <a:avLst/>
          <a:gdLst/>
          <a:ahLst/>
          <a:cxnLst/>
          <a:rect l="0" t="0" r="0" b="0"/>
          <a:pathLst>
            <a:path>
              <a:moveTo>
                <a:pt x="3657537" y="97571"/>
              </a:moveTo>
              <a:arcTo wR="2910275" hR="2910275" stAng="17092697" swAng="4137307"/>
            </a:path>
          </a:pathLst>
        </a:custGeom>
        <a:noFill/>
        <a:ln w="6350" cap="flat" cmpd="sng" algn="ctr">
          <a:solidFill>
            <a:schemeClr val="accent2">
              <a:hueOff val="0"/>
              <a:satOff val="0"/>
              <a:lumOff val="0"/>
              <a:alphaOff val="0"/>
            </a:schemeClr>
          </a:solidFill>
          <a:prstDash val="solid"/>
          <a:miter lim="800000"/>
        </a:ln>
        <a:effectLst/>
        <a:sp3d z="-227350" prstMaterial="matte"/>
      </dsp:spPr>
      <dsp:style>
        <a:lnRef idx="1">
          <a:scrgbClr r="0" g="0" b="0"/>
        </a:lnRef>
        <a:fillRef idx="0">
          <a:scrgbClr r="0" g="0" b="0"/>
        </a:fillRef>
        <a:effectRef idx="0">
          <a:scrgbClr r="0" g="0" b="0"/>
        </a:effectRef>
        <a:fontRef idx="minor"/>
      </dsp:style>
    </dsp:sp>
    <dsp:sp modelId="{11D8BDC2-7CA4-498E-AFA2-822526D685B2}">
      <dsp:nvSpPr>
        <dsp:cNvPr id="0" name=""/>
        <dsp:cNvSpPr/>
      </dsp:nvSpPr>
      <dsp:spPr>
        <a:xfrm>
          <a:off x="7381251" y="3178427"/>
          <a:ext cx="1799989" cy="992216"/>
        </a:xfrm>
        <a:prstGeom prst="roundRect">
          <a:avLst/>
        </a:prstGeom>
        <a:solidFill>
          <a:schemeClr val="accent3">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p3d extrusionH="28000" prstMaterial="matte"/>
        </a:bodyPr>
        <a:lstStyle/>
        <a:p>
          <a:pPr lvl="0" algn="ctr" defTabSz="711200">
            <a:lnSpc>
              <a:spcPct val="90000"/>
            </a:lnSpc>
            <a:spcBef>
              <a:spcPct val="0"/>
            </a:spcBef>
            <a:spcAft>
              <a:spcPct val="35000"/>
            </a:spcAft>
          </a:pPr>
          <a:r>
            <a:rPr lang="es-MX" sz="1600" kern="1200" dirty="0"/>
            <a:t>Secretaría Académica</a:t>
          </a:r>
        </a:p>
      </dsp:txBody>
      <dsp:txXfrm>
        <a:off x="7429687" y="3226863"/>
        <a:ext cx="1703117" cy="895344"/>
      </dsp:txXfrm>
    </dsp:sp>
    <dsp:sp modelId="{9AF4F470-9D60-4F31-8754-D3B4938974AA}">
      <dsp:nvSpPr>
        <dsp:cNvPr id="0" name=""/>
        <dsp:cNvSpPr/>
      </dsp:nvSpPr>
      <dsp:spPr>
        <a:xfrm>
          <a:off x="2506310" y="644029"/>
          <a:ext cx="5820551" cy="5820551"/>
        </a:xfrm>
        <a:custGeom>
          <a:avLst/>
          <a:gdLst/>
          <a:ahLst/>
          <a:cxnLst/>
          <a:rect l="0" t="0" r="0" b="0"/>
          <a:pathLst>
            <a:path>
              <a:moveTo>
                <a:pt x="5747514" y="3558184"/>
              </a:moveTo>
              <a:arcTo wR="2910275" hR="2910275" stAng="771805" swAng="3974374"/>
            </a:path>
          </a:pathLst>
        </a:custGeom>
        <a:noFill/>
        <a:ln w="6350" cap="flat" cmpd="sng" algn="ctr">
          <a:solidFill>
            <a:schemeClr val="accent3">
              <a:hueOff val="0"/>
              <a:satOff val="0"/>
              <a:lumOff val="0"/>
              <a:alphaOff val="0"/>
            </a:schemeClr>
          </a:solidFill>
          <a:prstDash val="solid"/>
          <a:miter lim="800000"/>
        </a:ln>
        <a:effectLst/>
        <a:sp3d z="-227350" prstMaterial="matte"/>
      </dsp:spPr>
      <dsp:style>
        <a:lnRef idx="1">
          <a:scrgbClr r="0" g="0" b="0"/>
        </a:lnRef>
        <a:fillRef idx="0">
          <a:scrgbClr r="0" g="0" b="0"/>
        </a:fillRef>
        <a:effectRef idx="0">
          <a:scrgbClr r="0" g="0" b="0"/>
        </a:effectRef>
        <a:fontRef idx="minor"/>
      </dsp:style>
    </dsp:sp>
    <dsp:sp modelId="{5C7B5C07-544F-4282-88AE-73039C0A87F8}">
      <dsp:nvSpPr>
        <dsp:cNvPr id="0" name=""/>
        <dsp:cNvSpPr/>
      </dsp:nvSpPr>
      <dsp:spPr>
        <a:xfrm>
          <a:off x="4134974" y="6054465"/>
          <a:ext cx="1799989" cy="992216"/>
        </a:xfrm>
        <a:prstGeom prst="roundRect">
          <a:avLst/>
        </a:prstGeom>
        <a:solidFill>
          <a:schemeClr val="accent4">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p3d extrusionH="28000" prstMaterial="matte"/>
        </a:bodyPr>
        <a:lstStyle/>
        <a:p>
          <a:pPr lvl="0" algn="ctr" defTabSz="711200">
            <a:lnSpc>
              <a:spcPct val="90000"/>
            </a:lnSpc>
            <a:spcBef>
              <a:spcPct val="0"/>
            </a:spcBef>
            <a:spcAft>
              <a:spcPct val="35000"/>
            </a:spcAft>
          </a:pPr>
          <a:r>
            <a:rPr lang="es-MX" sz="1600" kern="1200" dirty="0"/>
            <a:t>Administración General</a:t>
          </a:r>
        </a:p>
      </dsp:txBody>
      <dsp:txXfrm>
        <a:off x="4183410" y="6102901"/>
        <a:ext cx="1703117" cy="895344"/>
      </dsp:txXfrm>
    </dsp:sp>
    <dsp:sp modelId="{CF2CD3AD-7242-40E3-B3C4-6322085C033B}">
      <dsp:nvSpPr>
        <dsp:cNvPr id="0" name=""/>
        <dsp:cNvSpPr/>
      </dsp:nvSpPr>
      <dsp:spPr>
        <a:xfrm>
          <a:off x="1366009" y="563998"/>
          <a:ext cx="5820551" cy="5820551"/>
        </a:xfrm>
        <a:custGeom>
          <a:avLst/>
          <a:gdLst/>
          <a:ahLst/>
          <a:cxnLst/>
          <a:rect l="0" t="0" r="0" b="0"/>
          <a:pathLst>
            <a:path>
              <a:moveTo>
                <a:pt x="2733961" y="5815206"/>
              </a:moveTo>
              <a:arcTo wR="2910275" hR="2910275" stAng="5608398" swAng="4361310"/>
            </a:path>
          </a:pathLst>
        </a:custGeom>
        <a:noFill/>
        <a:ln w="6350" cap="flat" cmpd="sng" algn="ctr">
          <a:solidFill>
            <a:schemeClr val="accent4">
              <a:hueOff val="0"/>
              <a:satOff val="0"/>
              <a:lumOff val="0"/>
              <a:alphaOff val="0"/>
            </a:schemeClr>
          </a:solidFill>
          <a:prstDash val="solid"/>
          <a:miter lim="800000"/>
        </a:ln>
        <a:effectLst/>
        <a:sp3d z="-227350" prstMaterial="matte"/>
      </dsp:spPr>
      <dsp:style>
        <a:lnRef idx="1">
          <a:scrgbClr r="0" g="0" b="0"/>
        </a:lnRef>
        <a:fillRef idx="0">
          <a:scrgbClr r="0" g="0" b="0"/>
        </a:fillRef>
        <a:effectRef idx="0">
          <a:scrgbClr r="0" g="0" b="0"/>
        </a:effectRef>
        <a:fontRef idx="minor"/>
      </dsp:style>
    </dsp:sp>
    <dsp:sp modelId="{7F4DC5F0-FE14-4AE7-AD40-4D0DA787AACE}">
      <dsp:nvSpPr>
        <dsp:cNvPr id="0" name=""/>
        <dsp:cNvSpPr/>
      </dsp:nvSpPr>
      <dsp:spPr>
        <a:xfrm>
          <a:off x="529202" y="3144051"/>
          <a:ext cx="1799989" cy="992216"/>
        </a:xfrm>
        <a:prstGeom prst="roundRect">
          <a:avLst/>
        </a:prstGeom>
        <a:solidFill>
          <a:schemeClr val="accent5">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p3d extrusionH="28000" prstMaterial="matte"/>
        </a:bodyPr>
        <a:lstStyle/>
        <a:p>
          <a:pPr lvl="0" algn="ctr" defTabSz="711200">
            <a:lnSpc>
              <a:spcPct val="90000"/>
            </a:lnSpc>
            <a:spcBef>
              <a:spcPct val="0"/>
            </a:spcBef>
            <a:spcAft>
              <a:spcPct val="35000"/>
            </a:spcAft>
          </a:pPr>
          <a:r>
            <a:rPr lang="es-MX" sz="1600" kern="1200" dirty="0"/>
            <a:t>Secretaría Administrativa</a:t>
          </a:r>
        </a:p>
      </dsp:txBody>
      <dsp:txXfrm>
        <a:off x="577638" y="3192487"/>
        <a:ext cx="1703117" cy="895344"/>
      </dsp:txXfrm>
    </dsp:sp>
    <dsp:sp modelId="{5688A793-E99D-4160-AA85-8F6FF46053C0}">
      <dsp:nvSpPr>
        <dsp:cNvPr id="0" name=""/>
        <dsp:cNvSpPr/>
      </dsp:nvSpPr>
      <dsp:spPr>
        <a:xfrm>
          <a:off x="1460220" y="603384"/>
          <a:ext cx="5820551" cy="5820551"/>
        </a:xfrm>
        <a:custGeom>
          <a:avLst/>
          <a:gdLst/>
          <a:ahLst/>
          <a:cxnLst/>
          <a:rect l="0" t="0" r="0" b="0"/>
          <a:pathLst>
            <a:path>
              <a:moveTo>
                <a:pt x="28565" y="2503520"/>
              </a:moveTo>
              <a:arcTo wR="2910275" hR="2910275" stAng="11282055" swAng="4721813"/>
            </a:path>
          </a:pathLst>
        </a:custGeom>
        <a:noFill/>
        <a:ln w="6350" cap="flat" cmpd="sng" algn="ctr">
          <a:solidFill>
            <a:schemeClr val="accent5">
              <a:hueOff val="0"/>
              <a:satOff val="0"/>
              <a:lumOff val="0"/>
              <a:alphaOff val="0"/>
            </a:schemeClr>
          </a:solidFill>
          <a:prstDash val="solid"/>
          <a:miter lim="800000"/>
        </a:ln>
        <a:effectLst/>
        <a:sp3d z="-22735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TabList#1">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01CC0A-FDD6-4333-9B14-3E208AAB01D6}" type="datetimeFigureOut">
              <a:rPr lang="es-MX" smtClean="0"/>
              <a:t>30/08/2019</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88347-9A7C-4945-878A-DA73DB9C9E3D}" type="slidenum">
              <a:rPr lang="es-MX" smtClean="0"/>
              <a:t>‹Nº›</a:t>
            </a:fld>
            <a:endParaRPr lang="es-MX"/>
          </a:p>
        </p:txBody>
      </p:sp>
    </p:spTree>
    <p:extLst>
      <p:ext uri="{BB962C8B-B14F-4D97-AF65-F5344CB8AC3E}">
        <p14:creationId xmlns:p14="http://schemas.microsoft.com/office/powerpoint/2010/main" val="1349698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5D6BC5A-8066-406C-9F63-34D109005291}" type="slidenum">
              <a:rPr lang="es-MX" altLang="es-MX"/>
              <a:pPr fontAlgn="base">
                <a:spcBef>
                  <a:spcPct val="0"/>
                </a:spcBef>
                <a:spcAft>
                  <a:spcPct val="0"/>
                </a:spcAft>
              </a:pPr>
              <a:t>15</a:t>
            </a:fld>
            <a:endParaRPr lang="es-MX" altLang="es-MX"/>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altLang="es-MX"/>
          </a:p>
        </p:txBody>
      </p:sp>
    </p:spTree>
    <p:extLst>
      <p:ext uri="{BB962C8B-B14F-4D97-AF65-F5344CB8AC3E}">
        <p14:creationId xmlns:p14="http://schemas.microsoft.com/office/powerpoint/2010/main" val="2757512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BC92824-4C50-40B0-BDB8-1289539D450F}" type="slidenum">
              <a:rPr lang="es-MX" smtClean="0">
                <a:solidFill>
                  <a:prstClr val="black"/>
                </a:solidFill>
              </a:rPr>
              <a:pPr/>
              <a:t>31</a:t>
            </a:fld>
            <a:endParaRPr lang="es-MX">
              <a:solidFill>
                <a:prstClr val="black"/>
              </a:solidFill>
            </a:endParaRPr>
          </a:p>
        </p:txBody>
      </p:sp>
    </p:spTree>
    <p:extLst>
      <p:ext uri="{BB962C8B-B14F-4D97-AF65-F5344CB8AC3E}">
        <p14:creationId xmlns:p14="http://schemas.microsoft.com/office/powerpoint/2010/main" val="16050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5260D2B-6A01-4C5E-B170-18361A716FD5}" type="slidenum">
              <a:rPr lang="es-MX" smtClean="0"/>
              <a:t>41</a:t>
            </a:fld>
            <a:endParaRPr lang="es-MX" dirty="0"/>
          </a:p>
        </p:txBody>
      </p:sp>
    </p:spTree>
    <p:extLst>
      <p:ext uri="{BB962C8B-B14F-4D97-AF65-F5344CB8AC3E}">
        <p14:creationId xmlns:p14="http://schemas.microsoft.com/office/powerpoint/2010/main" val="3923918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0FF3707B-C655-4D36-A5DE-F608383EF56A}" type="slidenum">
              <a:rPr lang="es-MX" smtClean="0"/>
              <a:t>42</a:t>
            </a:fld>
            <a:endParaRPr lang="es-MX"/>
          </a:p>
        </p:txBody>
      </p:sp>
    </p:spTree>
    <p:extLst>
      <p:ext uri="{BB962C8B-B14F-4D97-AF65-F5344CB8AC3E}">
        <p14:creationId xmlns:p14="http://schemas.microsoft.com/office/powerpoint/2010/main" val="876193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B5BFDEB-94D6-417D-923B-B2E39FA3EA54}" type="datetimeFigureOut">
              <a:rPr lang="es-MX" smtClean="0"/>
              <a:t>30/08/2019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76B007E-5FD7-479E-85F2-A90D3BB29EA9}" type="slidenum">
              <a:rPr lang="es-MX" smtClean="0"/>
              <a:t>‹Nº›</a:t>
            </a:fld>
            <a:endParaRPr lang="es-MX"/>
          </a:p>
        </p:txBody>
      </p:sp>
    </p:spTree>
    <p:extLst>
      <p:ext uri="{BB962C8B-B14F-4D97-AF65-F5344CB8AC3E}">
        <p14:creationId xmlns:p14="http://schemas.microsoft.com/office/powerpoint/2010/main" val="3614705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B5BFDEB-94D6-417D-923B-B2E39FA3EA54}" type="datetimeFigureOut">
              <a:rPr lang="es-MX" smtClean="0"/>
              <a:t>30/08/2019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76B007E-5FD7-479E-85F2-A90D3BB29EA9}" type="slidenum">
              <a:rPr lang="es-MX" smtClean="0"/>
              <a:t>‹Nº›</a:t>
            </a:fld>
            <a:endParaRPr lang="es-MX"/>
          </a:p>
        </p:txBody>
      </p:sp>
    </p:spTree>
    <p:extLst>
      <p:ext uri="{BB962C8B-B14F-4D97-AF65-F5344CB8AC3E}">
        <p14:creationId xmlns:p14="http://schemas.microsoft.com/office/powerpoint/2010/main" val="1975985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B5BFDEB-94D6-417D-923B-B2E39FA3EA54}" type="datetimeFigureOut">
              <a:rPr lang="es-MX" smtClean="0"/>
              <a:t>30/08/2019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76B007E-5FD7-479E-85F2-A90D3BB29EA9}" type="slidenum">
              <a:rPr lang="es-MX" smtClean="0"/>
              <a:t>‹Nº›</a:t>
            </a:fld>
            <a:endParaRPr lang="es-MX"/>
          </a:p>
        </p:txBody>
      </p:sp>
    </p:spTree>
    <p:extLst>
      <p:ext uri="{BB962C8B-B14F-4D97-AF65-F5344CB8AC3E}">
        <p14:creationId xmlns:p14="http://schemas.microsoft.com/office/powerpoint/2010/main" val="159782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B5BFDEB-94D6-417D-923B-B2E39FA3EA54}" type="datetimeFigureOut">
              <a:rPr lang="es-MX" smtClean="0">
                <a:solidFill>
                  <a:prstClr val="black">
                    <a:tint val="75000"/>
                  </a:prstClr>
                </a:solidFill>
              </a:rPr>
              <a:pPr/>
              <a:t>30/08/2019</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176B007E-5FD7-479E-85F2-A90D3BB29EA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73544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B5BFDEB-94D6-417D-923B-B2E39FA3EA54}" type="datetimeFigureOut">
              <a:rPr lang="es-MX" smtClean="0">
                <a:solidFill>
                  <a:prstClr val="black">
                    <a:tint val="75000"/>
                  </a:prstClr>
                </a:solidFill>
              </a:rPr>
              <a:pPr/>
              <a:t>30/08/2019</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176B007E-5FD7-479E-85F2-A90D3BB29EA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48779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1B5BFDEB-94D6-417D-923B-B2E39FA3EA54}" type="datetimeFigureOut">
              <a:rPr lang="es-MX" smtClean="0">
                <a:solidFill>
                  <a:prstClr val="black">
                    <a:tint val="75000"/>
                  </a:prstClr>
                </a:solidFill>
              </a:rPr>
              <a:pPr/>
              <a:t>30/08/2019</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176B007E-5FD7-479E-85F2-A90D3BB29EA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210955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B5BFDEB-94D6-417D-923B-B2E39FA3EA54}" type="datetimeFigureOut">
              <a:rPr lang="es-MX" smtClean="0">
                <a:solidFill>
                  <a:prstClr val="black">
                    <a:tint val="75000"/>
                  </a:prstClr>
                </a:solidFill>
              </a:rPr>
              <a:pPr/>
              <a:t>30/08/2019</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176B007E-5FD7-479E-85F2-A90D3BB29EA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247388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B5BFDEB-94D6-417D-923B-B2E39FA3EA54}" type="datetimeFigureOut">
              <a:rPr lang="es-MX" smtClean="0">
                <a:solidFill>
                  <a:prstClr val="black">
                    <a:tint val="75000"/>
                  </a:prstClr>
                </a:solidFill>
              </a:rPr>
              <a:pPr/>
              <a:t>30/08/2019</a:t>
            </a:fld>
            <a:endParaRPr lang="es-MX">
              <a:solidFill>
                <a:prstClr val="black">
                  <a:tint val="75000"/>
                </a:prstClr>
              </a:solidFill>
            </a:endParaRPr>
          </a:p>
        </p:txBody>
      </p:sp>
      <p:sp>
        <p:nvSpPr>
          <p:cNvPr id="8" name="Footer Placeholder 7"/>
          <p:cNvSpPr>
            <a:spLocks noGrp="1"/>
          </p:cNvSpPr>
          <p:nvPr>
            <p:ph type="ftr" sz="quarter" idx="11"/>
          </p:nvPr>
        </p:nvSpPr>
        <p:spPr/>
        <p:txBody>
          <a:bodyPr/>
          <a:lstStyle/>
          <a:p>
            <a:endParaRPr lang="es-MX">
              <a:solidFill>
                <a:prstClr val="black">
                  <a:tint val="75000"/>
                </a:prstClr>
              </a:solidFill>
            </a:endParaRPr>
          </a:p>
        </p:txBody>
      </p:sp>
      <p:sp>
        <p:nvSpPr>
          <p:cNvPr id="9" name="Slide Number Placeholder 8"/>
          <p:cNvSpPr>
            <a:spLocks noGrp="1"/>
          </p:cNvSpPr>
          <p:nvPr>
            <p:ph type="sldNum" sz="quarter" idx="12"/>
          </p:nvPr>
        </p:nvSpPr>
        <p:spPr/>
        <p:txBody>
          <a:bodyPr/>
          <a:lstStyle/>
          <a:p>
            <a:fld id="{176B007E-5FD7-479E-85F2-A90D3BB29EA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757736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B5BFDEB-94D6-417D-923B-B2E39FA3EA54}" type="datetimeFigureOut">
              <a:rPr lang="es-MX" smtClean="0">
                <a:solidFill>
                  <a:prstClr val="black">
                    <a:tint val="75000"/>
                  </a:prstClr>
                </a:solidFill>
              </a:rPr>
              <a:pPr/>
              <a:t>30/08/2019</a:t>
            </a:fld>
            <a:endParaRPr lang="es-MX">
              <a:solidFill>
                <a:prstClr val="black">
                  <a:tint val="75000"/>
                </a:prstClr>
              </a:solidFill>
            </a:endParaRPr>
          </a:p>
        </p:txBody>
      </p:sp>
      <p:sp>
        <p:nvSpPr>
          <p:cNvPr id="4" name="Footer Placeholder 3"/>
          <p:cNvSpPr>
            <a:spLocks noGrp="1"/>
          </p:cNvSpPr>
          <p:nvPr>
            <p:ph type="ftr" sz="quarter" idx="11"/>
          </p:nvPr>
        </p:nvSpPr>
        <p:spPr/>
        <p:txBody>
          <a:bodyPr/>
          <a:lstStyle/>
          <a:p>
            <a:endParaRPr lang="es-MX">
              <a:solidFill>
                <a:prstClr val="black">
                  <a:tint val="75000"/>
                </a:prstClr>
              </a:solidFill>
            </a:endParaRPr>
          </a:p>
        </p:txBody>
      </p:sp>
      <p:sp>
        <p:nvSpPr>
          <p:cNvPr id="5" name="Slide Number Placeholder 4"/>
          <p:cNvSpPr>
            <a:spLocks noGrp="1"/>
          </p:cNvSpPr>
          <p:nvPr>
            <p:ph type="sldNum" sz="quarter" idx="12"/>
          </p:nvPr>
        </p:nvSpPr>
        <p:spPr/>
        <p:txBody>
          <a:bodyPr/>
          <a:lstStyle/>
          <a:p>
            <a:fld id="{176B007E-5FD7-479E-85F2-A90D3BB29EA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40400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BFDEB-94D6-417D-923B-B2E39FA3EA54}" type="datetimeFigureOut">
              <a:rPr lang="es-MX" smtClean="0">
                <a:solidFill>
                  <a:prstClr val="black">
                    <a:tint val="75000"/>
                  </a:prstClr>
                </a:solidFill>
              </a:rPr>
              <a:pPr/>
              <a:t>30/08/2019</a:t>
            </a:fld>
            <a:endParaRPr lang="es-MX">
              <a:solidFill>
                <a:prstClr val="black">
                  <a:tint val="75000"/>
                </a:prstClr>
              </a:solidFill>
            </a:endParaRPr>
          </a:p>
        </p:txBody>
      </p:sp>
      <p:sp>
        <p:nvSpPr>
          <p:cNvPr id="3" name="Footer Placeholder 2"/>
          <p:cNvSpPr>
            <a:spLocks noGrp="1"/>
          </p:cNvSpPr>
          <p:nvPr>
            <p:ph type="ftr" sz="quarter" idx="11"/>
          </p:nvPr>
        </p:nvSpPr>
        <p:spPr/>
        <p:txBody>
          <a:bodyPr/>
          <a:lstStyle/>
          <a:p>
            <a:endParaRPr lang="es-MX">
              <a:solidFill>
                <a:prstClr val="black">
                  <a:tint val="75000"/>
                </a:prstClr>
              </a:solidFill>
            </a:endParaRPr>
          </a:p>
        </p:txBody>
      </p:sp>
      <p:sp>
        <p:nvSpPr>
          <p:cNvPr id="4" name="Slide Number Placeholder 3"/>
          <p:cNvSpPr>
            <a:spLocks noGrp="1"/>
          </p:cNvSpPr>
          <p:nvPr>
            <p:ph type="sldNum" sz="quarter" idx="12"/>
          </p:nvPr>
        </p:nvSpPr>
        <p:spPr/>
        <p:txBody>
          <a:bodyPr/>
          <a:lstStyle/>
          <a:p>
            <a:fld id="{176B007E-5FD7-479E-85F2-A90D3BB29EA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877196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1B5BFDEB-94D6-417D-923B-B2E39FA3EA54}" type="datetimeFigureOut">
              <a:rPr lang="es-MX" smtClean="0">
                <a:solidFill>
                  <a:prstClr val="black">
                    <a:tint val="75000"/>
                  </a:prstClr>
                </a:solidFill>
              </a:rPr>
              <a:pPr/>
              <a:t>30/08/2019</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176B007E-5FD7-479E-85F2-A90D3BB29EA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1692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B5BFDEB-94D6-417D-923B-B2E39FA3EA54}" type="datetimeFigureOut">
              <a:rPr lang="es-MX" smtClean="0"/>
              <a:t>30/08/2019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76B007E-5FD7-479E-85F2-A90D3BB29EA9}" type="slidenum">
              <a:rPr lang="es-MX" smtClean="0"/>
              <a:t>‹Nº›</a:t>
            </a:fld>
            <a:endParaRPr lang="es-MX"/>
          </a:p>
        </p:txBody>
      </p:sp>
    </p:spTree>
    <p:extLst>
      <p:ext uri="{BB962C8B-B14F-4D97-AF65-F5344CB8AC3E}">
        <p14:creationId xmlns:p14="http://schemas.microsoft.com/office/powerpoint/2010/main" val="4029004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1B5BFDEB-94D6-417D-923B-B2E39FA3EA54}" type="datetimeFigureOut">
              <a:rPr lang="es-MX" smtClean="0">
                <a:solidFill>
                  <a:prstClr val="black">
                    <a:tint val="75000"/>
                  </a:prstClr>
                </a:solidFill>
              </a:rPr>
              <a:pPr/>
              <a:t>30/08/2019</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176B007E-5FD7-479E-85F2-A90D3BB29EA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440150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B5BFDEB-94D6-417D-923B-B2E39FA3EA54}" type="datetimeFigureOut">
              <a:rPr lang="es-MX" smtClean="0">
                <a:solidFill>
                  <a:prstClr val="black">
                    <a:tint val="75000"/>
                  </a:prstClr>
                </a:solidFill>
              </a:rPr>
              <a:pPr/>
              <a:t>30/08/2019</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176B007E-5FD7-479E-85F2-A90D3BB29EA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224867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B5BFDEB-94D6-417D-923B-B2E39FA3EA54}" type="datetimeFigureOut">
              <a:rPr lang="es-MX" smtClean="0">
                <a:solidFill>
                  <a:prstClr val="black">
                    <a:tint val="75000"/>
                  </a:prstClr>
                </a:solidFill>
              </a:rPr>
              <a:pPr/>
              <a:t>30/08/2019</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176B007E-5FD7-479E-85F2-A90D3BB29EA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438078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B5BFDEB-94D6-417D-923B-B2E39FA3EA54}" type="datetimeFigureOut">
              <a:rPr lang="es-MX" smtClean="0">
                <a:solidFill>
                  <a:prstClr val="black">
                    <a:tint val="75000"/>
                  </a:prstClr>
                </a:solidFill>
              </a:rPr>
              <a:pPr/>
              <a:t>30/08/2019</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176B007E-5FD7-479E-85F2-A90D3BB29EA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042387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B5BFDEB-94D6-417D-923B-B2E39FA3EA54}" type="datetimeFigureOut">
              <a:rPr lang="es-MX" smtClean="0">
                <a:solidFill>
                  <a:prstClr val="black">
                    <a:tint val="75000"/>
                  </a:prstClr>
                </a:solidFill>
              </a:rPr>
              <a:pPr/>
              <a:t>30/08/2019</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176B007E-5FD7-479E-85F2-A90D3BB29EA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492253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1B5BFDEB-94D6-417D-923B-B2E39FA3EA54}" type="datetimeFigureOut">
              <a:rPr lang="es-MX" smtClean="0">
                <a:solidFill>
                  <a:prstClr val="black">
                    <a:tint val="75000"/>
                  </a:prstClr>
                </a:solidFill>
              </a:rPr>
              <a:pPr/>
              <a:t>30/08/2019</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176B007E-5FD7-479E-85F2-A90D3BB29EA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019487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B5BFDEB-94D6-417D-923B-B2E39FA3EA54}" type="datetimeFigureOut">
              <a:rPr lang="es-MX" smtClean="0">
                <a:solidFill>
                  <a:prstClr val="black">
                    <a:tint val="75000"/>
                  </a:prstClr>
                </a:solidFill>
              </a:rPr>
              <a:pPr/>
              <a:t>30/08/2019</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176B007E-5FD7-479E-85F2-A90D3BB29EA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51101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B5BFDEB-94D6-417D-923B-B2E39FA3EA54}" type="datetimeFigureOut">
              <a:rPr lang="es-MX" smtClean="0">
                <a:solidFill>
                  <a:prstClr val="black">
                    <a:tint val="75000"/>
                  </a:prstClr>
                </a:solidFill>
              </a:rPr>
              <a:pPr/>
              <a:t>30/08/2019</a:t>
            </a:fld>
            <a:endParaRPr lang="es-MX">
              <a:solidFill>
                <a:prstClr val="black">
                  <a:tint val="75000"/>
                </a:prstClr>
              </a:solidFill>
            </a:endParaRPr>
          </a:p>
        </p:txBody>
      </p:sp>
      <p:sp>
        <p:nvSpPr>
          <p:cNvPr id="8" name="Footer Placeholder 7"/>
          <p:cNvSpPr>
            <a:spLocks noGrp="1"/>
          </p:cNvSpPr>
          <p:nvPr>
            <p:ph type="ftr" sz="quarter" idx="11"/>
          </p:nvPr>
        </p:nvSpPr>
        <p:spPr/>
        <p:txBody>
          <a:bodyPr/>
          <a:lstStyle/>
          <a:p>
            <a:endParaRPr lang="es-MX">
              <a:solidFill>
                <a:prstClr val="black">
                  <a:tint val="75000"/>
                </a:prstClr>
              </a:solidFill>
            </a:endParaRPr>
          </a:p>
        </p:txBody>
      </p:sp>
      <p:sp>
        <p:nvSpPr>
          <p:cNvPr id="9" name="Slide Number Placeholder 8"/>
          <p:cNvSpPr>
            <a:spLocks noGrp="1"/>
          </p:cNvSpPr>
          <p:nvPr>
            <p:ph type="sldNum" sz="quarter" idx="12"/>
          </p:nvPr>
        </p:nvSpPr>
        <p:spPr/>
        <p:txBody>
          <a:bodyPr/>
          <a:lstStyle/>
          <a:p>
            <a:fld id="{176B007E-5FD7-479E-85F2-A90D3BB29EA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769158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B5BFDEB-94D6-417D-923B-B2E39FA3EA54}" type="datetimeFigureOut">
              <a:rPr lang="es-MX" smtClean="0">
                <a:solidFill>
                  <a:prstClr val="black">
                    <a:tint val="75000"/>
                  </a:prstClr>
                </a:solidFill>
              </a:rPr>
              <a:pPr/>
              <a:t>30/08/2019</a:t>
            </a:fld>
            <a:endParaRPr lang="es-MX">
              <a:solidFill>
                <a:prstClr val="black">
                  <a:tint val="75000"/>
                </a:prstClr>
              </a:solidFill>
            </a:endParaRPr>
          </a:p>
        </p:txBody>
      </p:sp>
      <p:sp>
        <p:nvSpPr>
          <p:cNvPr id="4" name="Footer Placeholder 3"/>
          <p:cNvSpPr>
            <a:spLocks noGrp="1"/>
          </p:cNvSpPr>
          <p:nvPr>
            <p:ph type="ftr" sz="quarter" idx="11"/>
          </p:nvPr>
        </p:nvSpPr>
        <p:spPr/>
        <p:txBody>
          <a:bodyPr/>
          <a:lstStyle/>
          <a:p>
            <a:endParaRPr lang="es-MX">
              <a:solidFill>
                <a:prstClr val="black">
                  <a:tint val="75000"/>
                </a:prstClr>
              </a:solidFill>
            </a:endParaRPr>
          </a:p>
        </p:txBody>
      </p:sp>
      <p:sp>
        <p:nvSpPr>
          <p:cNvPr id="5" name="Slide Number Placeholder 4"/>
          <p:cNvSpPr>
            <a:spLocks noGrp="1"/>
          </p:cNvSpPr>
          <p:nvPr>
            <p:ph type="sldNum" sz="quarter" idx="12"/>
          </p:nvPr>
        </p:nvSpPr>
        <p:spPr/>
        <p:txBody>
          <a:bodyPr/>
          <a:lstStyle/>
          <a:p>
            <a:fld id="{176B007E-5FD7-479E-85F2-A90D3BB29EA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1186419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BFDEB-94D6-417D-923B-B2E39FA3EA54}" type="datetimeFigureOut">
              <a:rPr lang="es-MX" smtClean="0">
                <a:solidFill>
                  <a:prstClr val="black">
                    <a:tint val="75000"/>
                  </a:prstClr>
                </a:solidFill>
              </a:rPr>
              <a:pPr/>
              <a:t>30/08/2019</a:t>
            </a:fld>
            <a:endParaRPr lang="es-MX">
              <a:solidFill>
                <a:prstClr val="black">
                  <a:tint val="75000"/>
                </a:prstClr>
              </a:solidFill>
            </a:endParaRPr>
          </a:p>
        </p:txBody>
      </p:sp>
      <p:sp>
        <p:nvSpPr>
          <p:cNvPr id="3" name="Footer Placeholder 2"/>
          <p:cNvSpPr>
            <a:spLocks noGrp="1"/>
          </p:cNvSpPr>
          <p:nvPr>
            <p:ph type="ftr" sz="quarter" idx="11"/>
          </p:nvPr>
        </p:nvSpPr>
        <p:spPr/>
        <p:txBody>
          <a:bodyPr/>
          <a:lstStyle/>
          <a:p>
            <a:endParaRPr lang="es-MX">
              <a:solidFill>
                <a:prstClr val="black">
                  <a:tint val="75000"/>
                </a:prstClr>
              </a:solidFill>
            </a:endParaRPr>
          </a:p>
        </p:txBody>
      </p:sp>
      <p:sp>
        <p:nvSpPr>
          <p:cNvPr id="4" name="Slide Number Placeholder 3"/>
          <p:cNvSpPr>
            <a:spLocks noGrp="1"/>
          </p:cNvSpPr>
          <p:nvPr>
            <p:ph type="sldNum" sz="quarter" idx="12"/>
          </p:nvPr>
        </p:nvSpPr>
        <p:spPr/>
        <p:txBody>
          <a:bodyPr/>
          <a:lstStyle/>
          <a:p>
            <a:fld id="{176B007E-5FD7-479E-85F2-A90D3BB29EA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406920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1B5BFDEB-94D6-417D-923B-B2E39FA3EA54}" type="datetimeFigureOut">
              <a:rPr lang="es-MX" smtClean="0"/>
              <a:t>30/08/2019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76B007E-5FD7-479E-85F2-A90D3BB29EA9}" type="slidenum">
              <a:rPr lang="es-MX" smtClean="0"/>
              <a:t>‹Nº›</a:t>
            </a:fld>
            <a:endParaRPr lang="es-MX"/>
          </a:p>
        </p:txBody>
      </p:sp>
    </p:spTree>
    <p:extLst>
      <p:ext uri="{BB962C8B-B14F-4D97-AF65-F5344CB8AC3E}">
        <p14:creationId xmlns:p14="http://schemas.microsoft.com/office/powerpoint/2010/main" val="41257168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1B5BFDEB-94D6-417D-923B-B2E39FA3EA54}" type="datetimeFigureOut">
              <a:rPr lang="es-MX" smtClean="0">
                <a:solidFill>
                  <a:prstClr val="black">
                    <a:tint val="75000"/>
                  </a:prstClr>
                </a:solidFill>
              </a:rPr>
              <a:pPr/>
              <a:t>30/08/2019</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176B007E-5FD7-479E-85F2-A90D3BB29EA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429967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1B5BFDEB-94D6-417D-923B-B2E39FA3EA54}" type="datetimeFigureOut">
              <a:rPr lang="es-MX" smtClean="0">
                <a:solidFill>
                  <a:prstClr val="black">
                    <a:tint val="75000"/>
                  </a:prstClr>
                </a:solidFill>
              </a:rPr>
              <a:pPr/>
              <a:t>30/08/2019</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176B007E-5FD7-479E-85F2-A90D3BB29EA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584913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B5BFDEB-94D6-417D-923B-B2E39FA3EA54}" type="datetimeFigureOut">
              <a:rPr lang="es-MX" smtClean="0">
                <a:solidFill>
                  <a:prstClr val="black">
                    <a:tint val="75000"/>
                  </a:prstClr>
                </a:solidFill>
              </a:rPr>
              <a:pPr/>
              <a:t>30/08/2019</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176B007E-5FD7-479E-85F2-A90D3BB29EA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965576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B5BFDEB-94D6-417D-923B-B2E39FA3EA54}" type="datetimeFigureOut">
              <a:rPr lang="es-MX" smtClean="0">
                <a:solidFill>
                  <a:prstClr val="black">
                    <a:tint val="75000"/>
                  </a:prstClr>
                </a:solidFill>
              </a:rPr>
              <a:pPr/>
              <a:t>30/08/2019</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176B007E-5FD7-479E-85F2-A90D3BB29EA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486934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B5BFDEB-94D6-417D-923B-B2E39FA3EA54}" type="datetimeFigureOut">
              <a:rPr lang="es-MX" smtClean="0"/>
              <a:t>30/08/2019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76B007E-5FD7-479E-85F2-A90D3BB29EA9}" type="slidenum">
              <a:rPr lang="es-MX" smtClean="0"/>
              <a:t>‹Nº›</a:t>
            </a:fld>
            <a:endParaRPr lang="es-MX"/>
          </a:p>
        </p:txBody>
      </p:sp>
    </p:spTree>
    <p:extLst>
      <p:ext uri="{BB962C8B-B14F-4D97-AF65-F5344CB8AC3E}">
        <p14:creationId xmlns:p14="http://schemas.microsoft.com/office/powerpoint/2010/main" val="376895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B5BFDEB-94D6-417D-923B-B2E39FA3EA54}" type="datetimeFigureOut">
              <a:rPr lang="es-MX" smtClean="0"/>
              <a:t>30/08/2019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76B007E-5FD7-479E-85F2-A90D3BB29EA9}" type="slidenum">
              <a:rPr lang="es-MX" smtClean="0"/>
              <a:t>‹Nº›</a:t>
            </a:fld>
            <a:endParaRPr lang="es-MX"/>
          </a:p>
        </p:txBody>
      </p:sp>
    </p:spTree>
    <p:extLst>
      <p:ext uri="{BB962C8B-B14F-4D97-AF65-F5344CB8AC3E}">
        <p14:creationId xmlns:p14="http://schemas.microsoft.com/office/powerpoint/2010/main" val="25645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B5BFDEB-94D6-417D-923B-B2E39FA3EA54}" type="datetimeFigureOut">
              <a:rPr lang="es-MX" smtClean="0"/>
              <a:t>30/08/2019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76B007E-5FD7-479E-85F2-A90D3BB29EA9}" type="slidenum">
              <a:rPr lang="es-MX" smtClean="0"/>
              <a:t>‹Nº›</a:t>
            </a:fld>
            <a:endParaRPr lang="es-MX"/>
          </a:p>
        </p:txBody>
      </p:sp>
    </p:spTree>
    <p:extLst>
      <p:ext uri="{BB962C8B-B14F-4D97-AF65-F5344CB8AC3E}">
        <p14:creationId xmlns:p14="http://schemas.microsoft.com/office/powerpoint/2010/main" val="1707212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BFDEB-94D6-417D-923B-B2E39FA3EA54}" type="datetimeFigureOut">
              <a:rPr lang="es-MX" smtClean="0"/>
              <a:t>30/08/2019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76B007E-5FD7-479E-85F2-A90D3BB29EA9}" type="slidenum">
              <a:rPr lang="es-MX" smtClean="0"/>
              <a:t>‹Nº›</a:t>
            </a:fld>
            <a:endParaRPr lang="es-MX"/>
          </a:p>
        </p:txBody>
      </p:sp>
    </p:spTree>
    <p:extLst>
      <p:ext uri="{BB962C8B-B14F-4D97-AF65-F5344CB8AC3E}">
        <p14:creationId xmlns:p14="http://schemas.microsoft.com/office/powerpoint/2010/main" val="3145587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1B5BFDEB-94D6-417D-923B-B2E39FA3EA54}" type="datetimeFigureOut">
              <a:rPr lang="es-MX" smtClean="0"/>
              <a:t>30/08/2019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76B007E-5FD7-479E-85F2-A90D3BB29EA9}" type="slidenum">
              <a:rPr lang="es-MX" smtClean="0"/>
              <a:t>‹Nº›</a:t>
            </a:fld>
            <a:endParaRPr lang="es-MX"/>
          </a:p>
        </p:txBody>
      </p:sp>
    </p:spTree>
    <p:extLst>
      <p:ext uri="{BB962C8B-B14F-4D97-AF65-F5344CB8AC3E}">
        <p14:creationId xmlns:p14="http://schemas.microsoft.com/office/powerpoint/2010/main" val="1321651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1B5BFDEB-94D6-417D-923B-B2E39FA3EA54}" type="datetimeFigureOut">
              <a:rPr lang="es-MX" smtClean="0"/>
              <a:t>30/08/2019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76B007E-5FD7-479E-85F2-A90D3BB29EA9}" type="slidenum">
              <a:rPr lang="es-MX" smtClean="0"/>
              <a:t>‹Nº›</a:t>
            </a:fld>
            <a:endParaRPr lang="es-MX"/>
          </a:p>
        </p:txBody>
      </p:sp>
    </p:spTree>
    <p:extLst>
      <p:ext uri="{BB962C8B-B14F-4D97-AF65-F5344CB8AC3E}">
        <p14:creationId xmlns:p14="http://schemas.microsoft.com/office/powerpoint/2010/main" val="1544300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BFDEB-94D6-417D-923B-B2E39FA3EA54}" type="datetimeFigureOut">
              <a:rPr lang="es-MX" smtClean="0"/>
              <a:t>30/08/2019</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B007E-5FD7-479E-85F2-A90D3BB29EA9}" type="slidenum">
              <a:rPr lang="es-MX" smtClean="0"/>
              <a:t>‹Nº›</a:t>
            </a:fld>
            <a:endParaRPr lang="es-MX"/>
          </a:p>
        </p:txBody>
      </p:sp>
    </p:spTree>
    <p:extLst>
      <p:ext uri="{BB962C8B-B14F-4D97-AF65-F5344CB8AC3E}">
        <p14:creationId xmlns:p14="http://schemas.microsoft.com/office/powerpoint/2010/main" val="23134205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BFDEB-94D6-417D-923B-B2E39FA3EA54}" type="datetimeFigureOut">
              <a:rPr lang="es-MX" smtClean="0">
                <a:solidFill>
                  <a:prstClr val="black">
                    <a:tint val="75000"/>
                  </a:prstClr>
                </a:solidFill>
              </a:rPr>
              <a:pPr/>
              <a:t>30/08/2019</a:t>
            </a:fld>
            <a:endParaRPr lang="es-MX">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B007E-5FD7-479E-85F2-A90D3BB29EA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304603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BFDEB-94D6-417D-923B-B2E39FA3EA54}" type="datetimeFigureOut">
              <a:rPr lang="es-MX" smtClean="0">
                <a:solidFill>
                  <a:prstClr val="black">
                    <a:tint val="75000"/>
                  </a:prstClr>
                </a:solidFill>
              </a:rPr>
              <a:pPr/>
              <a:t>30/08/2019</a:t>
            </a:fld>
            <a:endParaRPr lang="es-MX">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B007E-5FD7-479E-85F2-A90D3BB29EA9}"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7386980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4.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7.jpeg"/></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4.xml"/><Relationship Id="rId1" Type="http://schemas.openxmlformats.org/officeDocument/2006/relationships/vmlDrawing" Target="../drawings/vmlDrawing1.vml"/><Relationship Id="rId4" Type="http://schemas.openxmlformats.org/officeDocument/2006/relationships/image" Target="../media/image29.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diagramLayout" Target="../diagrams/layout10.xml"/><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11" Type="http://schemas.openxmlformats.org/officeDocument/2006/relationships/image" Target="../media/image36.png"/><Relationship Id="rId5" Type="http://schemas.openxmlformats.org/officeDocument/2006/relationships/diagramColors" Target="../diagrams/colors10.xml"/><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diagramQuickStyle" Target="../diagrams/quickStyle10.xml"/><Relationship Id="rId9" Type="http://schemas.openxmlformats.org/officeDocument/2006/relationships/image" Target="../media/image34.png"/><Relationship Id="rId1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6.pn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5.png"/><Relationship Id="rId2" Type="http://schemas.openxmlformats.org/officeDocument/2006/relationships/diagramData" Target="../diagrams/data3.xml"/><Relationship Id="rId16"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image" Target="../media/image8.png"/><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199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76612" y="529873"/>
            <a:ext cx="11010507" cy="1015663"/>
          </a:xfrm>
          <a:prstGeom prst="rect">
            <a:avLst/>
          </a:prstGeom>
          <a:noFill/>
        </p:spPr>
        <p:txBody>
          <a:bodyPr wrap="square" rtlCol="0">
            <a:spAutoFit/>
          </a:bodyPr>
          <a:lstStyle/>
          <a:p>
            <a:pPr algn="just"/>
            <a:r>
              <a:rPr lang="es-MX" sz="2000" dirty="0">
                <a:solidFill>
                  <a:schemeClr val="tx1">
                    <a:lumMod val="75000"/>
                    <a:lumOff val="25000"/>
                  </a:schemeClr>
                </a:solidFill>
              </a:rPr>
              <a:t>Con la finalidad de fortalecer la planeación estratégica, el seguimiento y la evaluación para el logro de los ODS es indispensable identificar la </a:t>
            </a:r>
            <a:r>
              <a:rPr lang="es-MX" sz="2000" b="1" dirty="0"/>
              <a:t>vinculación</a:t>
            </a:r>
            <a:r>
              <a:rPr lang="es-MX" sz="2000" dirty="0">
                <a:solidFill>
                  <a:schemeClr val="tx1">
                    <a:lumMod val="75000"/>
                    <a:lumOff val="25000"/>
                  </a:schemeClr>
                </a:solidFill>
              </a:rPr>
              <a:t> que existe entre la política educativa de la Universidad de Guadalajara con los ODS a través de los </a:t>
            </a:r>
            <a:r>
              <a:rPr lang="es-MX" sz="2000" b="1" dirty="0"/>
              <a:t>Programas Presupuestarios</a:t>
            </a:r>
            <a:r>
              <a:rPr lang="es-MX" sz="2000" dirty="0">
                <a:solidFill>
                  <a:schemeClr val="tx1">
                    <a:lumMod val="75000"/>
                    <a:lumOff val="25000"/>
                  </a:schemeClr>
                </a:solidFill>
              </a:rPr>
              <a:t>. </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9945" y="1949794"/>
            <a:ext cx="6823842" cy="3867113"/>
          </a:xfrm>
          <a:prstGeom prst="rect">
            <a:avLst/>
          </a:prstGeom>
        </p:spPr>
      </p:pic>
    </p:spTree>
    <p:extLst>
      <p:ext uri="{BB962C8B-B14F-4D97-AF65-F5344CB8AC3E}">
        <p14:creationId xmlns:p14="http://schemas.microsoft.com/office/powerpoint/2010/main" val="3209816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24538" y="198487"/>
            <a:ext cx="140013" cy="475281"/>
          </a:xfrm>
          <a:prstGeom prst="rect">
            <a:avLst/>
          </a:prstGeom>
          <a:solidFill>
            <a:srgbClr val="934C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5" name="Título 1"/>
          <p:cNvSpPr txBox="1">
            <a:spLocks/>
          </p:cNvSpPr>
          <p:nvPr/>
        </p:nvSpPr>
        <p:spPr>
          <a:xfrm>
            <a:off x="1564552" y="-162959"/>
            <a:ext cx="893925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spc="-150">
                <a:solidFill>
                  <a:srgbClr val="595959"/>
                </a:solidFill>
                <a:latin typeface="Arial"/>
                <a:ea typeface="+mj-ea"/>
                <a:cs typeface="Arial"/>
              </a:defRPr>
            </a:lvl1pPr>
          </a:lstStyle>
          <a:p>
            <a:pPr algn="l"/>
            <a:r>
              <a:rPr lang="es-MX" sz="3600" dirty="0" smtClean="0">
                <a:solidFill>
                  <a:schemeClr val="bg2">
                    <a:lumMod val="50000"/>
                  </a:schemeClr>
                </a:solidFill>
                <a:latin typeface="+mj-lt"/>
              </a:rPr>
              <a:t>Planeación y Programación</a:t>
            </a:r>
            <a:endParaRPr lang="es-MX" sz="3600" dirty="0">
              <a:solidFill>
                <a:schemeClr val="bg2">
                  <a:lumMod val="50000"/>
                </a:schemeClr>
              </a:solidFill>
              <a:latin typeface="+mj-lt"/>
            </a:endParaRPr>
          </a:p>
        </p:txBody>
      </p:sp>
      <p:sp>
        <p:nvSpPr>
          <p:cNvPr id="7" name="Marcador de contenido 6"/>
          <p:cNvSpPr>
            <a:spLocks noGrp="1"/>
          </p:cNvSpPr>
          <p:nvPr>
            <p:ph idx="1"/>
          </p:nvPr>
        </p:nvSpPr>
        <p:spPr>
          <a:xfrm>
            <a:off x="635267" y="916308"/>
            <a:ext cx="10578164" cy="5060432"/>
          </a:xfrm>
        </p:spPr>
        <p:txBody>
          <a:bodyPr>
            <a:normAutofit fontScale="70000" lnSpcReduction="20000"/>
          </a:bodyPr>
          <a:lstStyle/>
          <a:p>
            <a:pPr marL="342900" indent="-342900" algn="just"/>
            <a:r>
              <a:rPr lang="es-MX" b="1" dirty="0">
                <a:solidFill>
                  <a:schemeClr val="tx1">
                    <a:lumMod val="75000"/>
                    <a:lumOff val="25000"/>
                  </a:schemeClr>
                </a:solidFill>
                <a:latin typeface="Calibri" panose="020F0502020204030204" pitchFamily="34" charset="0"/>
                <a:cs typeface="Calibri" panose="020F0502020204030204" pitchFamily="34" charset="0"/>
              </a:rPr>
              <a:t>La integración del presupuesto para el ejercicio fiscal 2020 se captura en la </a:t>
            </a:r>
            <a:r>
              <a:rPr lang="es-MX" b="1" u="sng" dirty="0">
                <a:solidFill>
                  <a:schemeClr val="tx1">
                    <a:lumMod val="75000"/>
                    <a:lumOff val="25000"/>
                  </a:schemeClr>
                </a:solidFill>
                <a:latin typeface="Calibri" panose="020F0502020204030204" pitchFamily="34" charset="0"/>
                <a:cs typeface="Calibri" panose="020F0502020204030204" pitchFamily="34" charset="0"/>
              </a:rPr>
              <a:t>plataforma </a:t>
            </a:r>
            <a:r>
              <a:rPr lang="es-MX" b="1" u="sng" dirty="0">
                <a:latin typeface="Calibri" panose="020F0502020204030204" pitchFamily="34" charset="0"/>
                <a:cs typeface="Calibri" panose="020F0502020204030204" pitchFamily="34" charset="0"/>
              </a:rPr>
              <a:t>P3e</a:t>
            </a:r>
            <a:r>
              <a:rPr lang="es-MX" b="1" u="sng" dirty="0">
                <a:solidFill>
                  <a:schemeClr val="tx1">
                    <a:lumMod val="75000"/>
                    <a:lumOff val="25000"/>
                  </a:schemeClr>
                </a:solidFill>
                <a:latin typeface="Calibri" panose="020F0502020204030204" pitchFamily="34" charset="0"/>
                <a:cs typeface="Calibri" panose="020F0502020204030204" pitchFamily="34" charset="0"/>
              </a:rPr>
              <a:t>.</a:t>
            </a:r>
          </a:p>
          <a:p>
            <a:pPr algn="just"/>
            <a:endParaRPr lang="es-MX" b="1"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r>
              <a:rPr lang="es-MX" b="1" dirty="0">
                <a:solidFill>
                  <a:schemeClr val="tx1">
                    <a:lumMod val="75000"/>
                    <a:lumOff val="25000"/>
                  </a:schemeClr>
                </a:solidFill>
                <a:latin typeface="Calibri" panose="020F0502020204030204" pitchFamily="34" charset="0"/>
                <a:cs typeface="Calibri" panose="020F0502020204030204" pitchFamily="34" charset="0"/>
              </a:rPr>
              <a:t>Tener en consideración el cumplimiento del </a:t>
            </a:r>
            <a:r>
              <a:rPr lang="es-MX" b="1" u="sng" dirty="0">
                <a:latin typeface="Calibri" panose="020F0502020204030204" pitchFamily="34" charset="0"/>
                <a:cs typeface="Calibri" panose="020F0502020204030204" pitchFamily="34" charset="0"/>
              </a:rPr>
              <a:t>Plan de Desarrollo Institucional </a:t>
            </a:r>
            <a:r>
              <a:rPr lang="es-MX" b="1" u="sng" dirty="0" smtClean="0">
                <a:latin typeface="Calibri" panose="020F0502020204030204" pitchFamily="34" charset="0"/>
                <a:cs typeface="Calibri" panose="020F0502020204030204" pitchFamily="34" charset="0"/>
              </a:rPr>
              <a:t>2014-2030 </a:t>
            </a:r>
            <a:r>
              <a:rPr lang="es-MX" b="1" dirty="0">
                <a:solidFill>
                  <a:schemeClr val="tx1">
                    <a:lumMod val="75000"/>
                    <a:lumOff val="25000"/>
                  </a:schemeClr>
                </a:solidFill>
                <a:latin typeface="Calibri" panose="020F0502020204030204" pitchFamily="34" charset="0"/>
                <a:cs typeface="Calibri" panose="020F0502020204030204" pitchFamily="34" charset="0"/>
              </a:rPr>
              <a:t>vigente (próxima actualización). </a:t>
            </a:r>
            <a:r>
              <a:rPr lang="es-MX" b="1" dirty="0" smtClean="0">
                <a:solidFill>
                  <a:schemeClr val="tx1">
                    <a:lumMod val="75000"/>
                    <a:lumOff val="25000"/>
                  </a:schemeClr>
                </a:solidFill>
                <a:latin typeface="Calibri" panose="020F0502020204030204" pitchFamily="34" charset="0"/>
                <a:cs typeface="Calibri" panose="020F0502020204030204" pitchFamily="34" charset="0"/>
              </a:rPr>
              <a:t/>
            </a:r>
            <a:br>
              <a:rPr lang="es-MX" b="1" dirty="0" smtClean="0">
                <a:solidFill>
                  <a:schemeClr val="tx1">
                    <a:lumMod val="75000"/>
                    <a:lumOff val="25000"/>
                  </a:schemeClr>
                </a:solidFill>
                <a:latin typeface="Calibri" panose="020F0502020204030204" pitchFamily="34" charset="0"/>
                <a:cs typeface="Calibri" panose="020F0502020204030204" pitchFamily="34" charset="0"/>
              </a:rPr>
            </a:br>
            <a:endParaRPr lang="es-MX" b="1"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lgn="just"/>
            <a:r>
              <a:rPr lang="es-MX" b="1" dirty="0">
                <a:solidFill>
                  <a:schemeClr val="tx1">
                    <a:lumMod val="75000"/>
                    <a:lumOff val="25000"/>
                  </a:schemeClr>
                </a:solidFill>
                <a:latin typeface="Calibri" panose="020F0502020204030204" pitchFamily="34" charset="0"/>
                <a:cs typeface="Calibri" panose="020F0502020204030204" pitchFamily="34" charset="0"/>
              </a:rPr>
              <a:t>Elaborar proyectos que cumplan cabalmente con las </a:t>
            </a:r>
            <a:r>
              <a:rPr lang="es-MX" b="1" u="sng" dirty="0">
                <a:latin typeface="Calibri" panose="020F0502020204030204" pitchFamily="34" charset="0"/>
                <a:cs typeface="Calibri" panose="020F0502020204030204" pitchFamily="34" charset="0"/>
              </a:rPr>
              <a:t>funciones y </a:t>
            </a:r>
            <a:r>
              <a:rPr lang="es-MX" b="1" u="sng" dirty="0" smtClean="0">
                <a:latin typeface="Calibri" panose="020F0502020204030204" pitchFamily="34" charset="0"/>
                <a:cs typeface="Calibri" panose="020F0502020204030204" pitchFamily="34" charset="0"/>
              </a:rPr>
              <a:t>atribuciones</a:t>
            </a:r>
            <a:r>
              <a:rPr lang="es-MX" b="1" dirty="0" smtClean="0">
                <a:latin typeface="Calibri" panose="020F0502020204030204" pitchFamily="34" charset="0"/>
                <a:cs typeface="Calibri" panose="020F0502020204030204" pitchFamily="34" charset="0"/>
              </a:rPr>
              <a:t> </a:t>
            </a:r>
            <a:r>
              <a:rPr lang="es-MX" b="1" dirty="0" smtClean="0">
                <a:solidFill>
                  <a:schemeClr val="tx1">
                    <a:lumMod val="75000"/>
                    <a:lumOff val="25000"/>
                  </a:schemeClr>
                </a:solidFill>
                <a:latin typeface="Calibri" panose="020F0502020204030204" pitchFamily="34" charset="0"/>
                <a:cs typeface="Calibri" panose="020F0502020204030204" pitchFamily="34" charset="0"/>
              </a:rPr>
              <a:t>que </a:t>
            </a:r>
            <a:r>
              <a:rPr lang="es-MX" b="1" dirty="0">
                <a:solidFill>
                  <a:schemeClr val="tx1">
                    <a:lumMod val="75000"/>
                    <a:lumOff val="25000"/>
                  </a:schemeClr>
                </a:solidFill>
                <a:latin typeface="Calibri" panose="020F0502020204030204" pitchFamily="34" charset="0"/>
                <a:cs typeface="Calibri" panose="020F0502020204030204" pitchFamily="34" charset="0"/>
              </a:rPr>
              <a:t>les fueron encomendadas. </a:t>
            </a:r>
          </a:p>
          <a:p>
            <a:pPr marL="342900" indent="-342900" algn="just"/>
            <a:endParaRPr lang="es-MX" b="1"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lgn="just"/>
            <a:r>
              <a:rPr lang="es-MX" b="1" dirty="0">
                <a:solidFill>
                  <a:schemeClr val="tx1">
                    <a:lumMod val="75000"/>
                    <a:lumOff val="25000"/>
                  </a:schemeClr>
                </a:solidFill>
                <a:latin typeface="Calibri" panose="020F0502020204030204" pitchFamily="34" charset="0"/>
                <a:cs typeface="Calibri" panose="020F0502020204030204" pitchFamily="34" charset="0"/>
              </a:rPr>
              <a:t>Realizar </a:t>
            </a:r>
            <a:r>
              <a:rPr lang="es-MX" b="1" u="sng" dirty="0">
                <a:latin typeface="Calibri" panose="020F0502020204030204" pitchFamily="34" charset="0"/>
                <a:cs typeface="Calibri" panose="020F0502020204030204" pitchFamily="34" charset="0"/>
              </a:rPr>
              <a:t>nuevos proyectos</a:t>
            </a:r>
            <a:r>
              <a:rPr lang="es-MX" b="1" u="sng" dirty="0">
                <a:solidFill>
                  <a:schemeClr val="tx1">
                    <a:lumMod val="75000"/>
                    <a:lumOff val="25000"/>
                  </a:schemeClr>
                </a:solidFill>
                <a:latin typeface="Calibri" panose="020F0502020204030204" pitchFamily="34" charset="0"/>
                <a:cs typeface="Calibri" panose="020F0502020204030204" pitchFamily="34" charset="0"/>
              </a:rPr>
              <a:t> </a:t>
            </a:r>
            <a:r>
              <a:rPr lang="es-MX" b="1" dirty="0">
                <a:solidFill>
                  <a:schemeClr val="tx1">
                    <a:lumMod val="75000"/>
                    <a:lumOff val="25000"/>
                  </a:schemeClr>
                </a:solidFill>
                <a:latin typeface="Calibri" panose="020F0502020204030204" pitchFamily="34" charset="0"/>
                <a:cs typeface="Calibri" panose="020F0502020204030204" pitchFamily="34" charset="0"/>
              </a:rPr>
              <a:t>que reflejen la Visión global y de impacto social de la Universidad</a:t>
            </a:r>
            <a:r>
              <a:rPr lang="es-MX" b="1" dirty="0" smtClean="0">
                <a:solidFill>
                  <a:schemeClr val="tx1">
                    <a:lumMod val="75000"/>
                    <a:lumOff val="25000"/>
                  </a:schemeClr>
                </a:solidFill>
                <a:latin typeface="Calibri" panose="020F0502020204030204" pitchFamily="34" charset="0"/>
                <a:cs typeface="Calibri" panose="020F0502020204030204" pitchFamily="34" charset="0"/>
              </a:rPr>
              <a:t>.</a:t>
            </a:r>
          </a:p>
          <a:p>
            <a:pPr marL="342900" indent="-342900" algn="just"/>
            <a:endParaRPr lang="es-MX" b="1"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lgn="just"/>
            <a:r>
              <a:rPr lang="es-MX" b="1" dirty="0">
                <a:solidFill>
                  <a:schemeClr val="tx1">
                    <a:lumMod val="75000"/>
                    <a:lumOff val="25000"/>
                  </a:schemeClr>
                </a:solidFill>
                <a:latin typeface="Calibri" panose="020F0502020204030204" pitchFamily="34" charset="0"/>
                <a:cs typeface="Calibri" panose="020F0502020204030204" pitchFamily="34" charset="0"/>
              </a:rPr>
              <a:t>No realizar asignaciones inerciales, tomar en cuenta las necesidades, tomando como referencia el ejercicio del gasto del 2019</a:t>
            </a:r>
            <a:r>
              <a:rPr lang="es-MX" b="1" dirty="0" smtClean="0">
                <a:solidFill>
                  <a:schemeClr val="tx1">
                    <a:lumMod val="75000"/>
                    <a:lumOff val="25000"/>
                  </a:schemeClr>
                </a:solidFill>
                <a:latin typeface="Calibri" panose="020F0502020204030204" pitchFamily="34" charset="0"/>
                <a:cs typeface="Calibri" panose="020F0502020204030204" pitchFamily="34" charset="0"/>
              </a:rPr>
              <a:t>.</a:t>
            </a:r>
            <a:endParaRPr lang="es-MX" b="1"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lgn="just"/>
            <a:endParaRPr lang="es-MX" b="1"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lgn="just"/>
            <a:r>
              <a:rPr lang="es-MX" b="1" dirty="0">
                <a:solidFill>
                  <a:schemeClr val="tx1">
                    <a:lumMod val="75000"/>
                    <a:lumOff val="25000"/>
                  </a:schemeClr>
                </a:solidFill>
                <a:latin typeface="Calibri" panose="020F0502020204030204" pitchFamily="34" charset="0"/>
                <a:cs typeface="Calibri" panose="020F0502020204030204" pitchFamily="34" charset="0"/>
              </a:rPr>
              <a:t>Incorporar </a:t>
            </a:r>
            <a:r>
              <a:rPr lang="es-MX" b="1" u="sng" dirty="0">
                <a:latin typeface="Calibri" panose="020F0502020204030204" pitchFamily="34" charset="0"/>
                <a:cs typeface="Calibri" panose="020F0502020204030204" pitchFamily="34" charset="0"/>
              </a:rPr>
              <a:t>indicadores de desempeño</a:t>
            </a:r>
            <a:r>
              <a:rPr lang="es-MX" b="1" u="sng" dirty="0">
                <a:solidFill>
                  <a:schemeClr val="tx1">
                    <a:lumMod val="75000"/>
                    <a:lumOff val="25000"/>
                  </a:schemeClr>
                </a:solidFill>
                <a:latin typeface="Calibri" panose="020F0502020204030204" pitchFamily="34" charset="0"/>
                <a:cs typeface="Calibri" panose="020F0502020204030204" pitchFamily="34" charset="0"/>
              </a:rPr>
              <a:t>.</a:t>
            </a:r>
          </a:p>
          <a:p>
            <a:pPr marL="342900" indent="-342900" algn="just"/>
            <a:endParaRPr lang="es-MX" b="1"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lgn="just"/>
            <a:r>
              <a:rPr lang="es-MX" b="1" dirty="0">
                <a:solidFill>
                  <a:schemeClr val="tx1">
                    <a:lumMod val="75000"/>
                    <a:lumOff val="25000"/>
                  </a:schemeClr>
                </a:solidFill>
                <a:latin typeface="Calibri" panose="020F0502020204030204" pitchFamily="34" charset="0"/>
                <a:cs typeface="Calibri" panose="020F0502020204030204" pitchFamily="34" charset="0"/>
              </a:rPr>
              <a:t>I</a:t>
            </a:r>
            <a:r>
              <a:rPr lang="es-MX" b="1" dirty="0" smtClean="0">
                <a:solidFill>
                  <a:schemeClr val="tx1">
                    <a:lumMod val="75000"/>
                    <a:lumOff val="25000"/>
                  </a:schemeClr>
                </a:solidFill>
                <a:latin typeface="Calibri" panose="020F0502020204030204" pitchFamily="34" charset="0"/>
                <a:cs typeface="Calibri" panose="020F0502020204030204" pitchFamily="34" charset="0"/>
              </a:rPr>
              <a:t>niciar </a:t>
            </a:r>
            <a:r>
              <a:rPr lang="es-MX" b="1" dirty="0">
                <a:solidFill>
                  <a:schemeClr val="tx1">
                    <a:lumMod val="75000"/>
                    <a:lumOff val="25000"/>
                  </a:schemeClr>
                </a:solidFill>
                <a:latin typeface="Calibri" panose="020F0502020204030204" pitchFamily="34" charset="0"/>
                <a:cs typeface="Calibri" panose="020F0502020204030204" pitchFamily="34" charset="0"/>
              </a:rPr>
              <a:t>con el registro estadístico por </a:t>
            </a:r>
            <a:r>
              <a:rPr lang="es-MX" b="1" u="sng" dirty="0" smtClean="0">
                <a:latin typeface="Calibri" panose="020F0502020204030204" pitchFamily="34" charset="0"/>
                <a:cs typeface="Calibri" panose="020F0502020204030204" pitchFamily="34" charset="0"/>
              </a:rPr>
              <a:t>género</a:t>
            </a:r>
            <a:r>
              <a:rPr lang="es-MX" b="1" dirty="0" smtClean="0">
                <a:solidFill>
                  <a:schemeClr val="tx1">
                    <a:lumMod val="75000"/>
                    <a:lumOff val="25000"/>
                  </a:schemeClr>
                </a:solidFill>
              </a:rPr>
              <a:t> en los </a:t>
            </a:r>
            <a:r>
              <a:rPr lang="es-MX" b="1" dirty="0">
                <a:solidFill>
                  <a:schemeClr val="tx1">
                    <a:lumMod val="75000"/>
                    <a:lumOff val="25000"/>
                  </a:schemeClr>
                </a:solidFill>
              </a:rPr>
              <a:t>indicadores que así lo </a:t>
            </a:r>
            <a:r>
              <a:rPr lang="es-MX" b="1" dirty="0" smtClean="0">
                <a:solidFill>
                  <a:schemeClr val="tx1">
                    <a:lumMod val="75000"/>
                    <a:lumOff val="25000"/>
                  </a:schemeClr>
                </a:solidFill>
              </a:rPr>
              <a:t>permitan.</a:t>
            </a:r>
            <a:r>
              <a:rPr lang="es-MX" b="1" dirty="0" smtClean="0">
                <a:solidFill>
                  <a:schemeClr val="tx1">
                    <a:lumMod val="75000"/>
                    <a:lumOff val="25000"/>
                  </a:schemeClr>
                </a:solidFill>
                <a:latin typeface="+mj-lt"/>
              </a:rPr>
              <a:t> </a:t>
            </a:r>
            <a:endParaRPr lang="es-MX" b="1" dirty="0">
              <a:solidFill>
                <a:schemeClr val="tx1">
                  <a:lumMod val="75000"/>
                  <a:lumOff val="25000"/>
                </a:schemeClr>
              </a:solidFill>
              <a:latin typeface="+mj-lt"/>
            </a:endParaRPr>
          </a:p>
          <a:p>
            <a:endParaRPr lang="en-US" dirty="0">
              <a:latin typeface="+mj-lt"/>
            </a:endParaRPr>
          </a:p>
        </p:txBody>
      </p:sp>
    </p:spTree>
    <p:extLst>
      <p:ext uri="{BB962C8B-B14F-4D97-AF65-F5344CB8AC3E}">
        <p14:creationId xmlns:p14="http://schemas.microsoft.com/office/powerpoint/2010/main" val="1594941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3779330" y="80190"/>
            <a:ext cx="7846613" cy="646331"/>
          </a:xfrm>
          <a:prstGeom prst="rect">
            <a:avLst/>
          </a:prstGeom>
          <a:noFill/>
          <a:ln w="9525">
            <a:noFill/>
            <a:miter lim="800000"/>
            <a:headEnd/>
            <a:tailEnd/>
          </a:ln>
        </p:spPr>
        <p:txBody>
          <a:bodyPr wrap="square">
            <a:spAutoFit/>
          </a:bodyPr>
          <a:lstStyle/>
          <a:p>
            <a:pPr algn="r"/>
            <a:r>
              <a:rPr lang="es-ES" sz="3600" b="1" dirty="0">
                <a:solidFill>
                  <a:schemeClr val="bg2">
                    <a:lumMod val="50000"/>
                  </a:schemeClr>
                </a:solidFill>
                <a:latin typeface="+mj-lt"/>
              </a:rPr>
              <a:t>Niveles de integración de los proyectos</a:t>
            </a:r>
            <a:endParaRPr lang="en-US" sz="3600" b="1" dirty="0">
              <a:solidFill>
                <a:schemeClr val="bg2">
                  <a:lumMod val="50000"/>
                </a:schemeClr>
              </a:solidFill>
              <a:latin typeface="+mj-lt"/>
            </a:endParaRPr>
          </a:p>
        </p:txBody>
      </p:sp>
      <p:grpSp>
        <p:nvGrpSpPr>
          <p:cNvPr id="3" name="Grupo 2"/>
          <p:cNvGrpSpPr/>
          <p:nvPr/>
        </p:nvGrpSpPr>
        <p:grpSpPr>
          <a:xfrm>
            <a:off x="262462" y="3913048"/>
            <a:ext cx="584152" cy="1675790"/>
            <a:chOff x="84185" y="4006756"/>
            <a:chExt cx="584152" cy="1186565"/>
          </a:xfrm>
          <a:effectLst>
            <a:outerShdw blurRad="50800" dist="38100" dir="2700000" algn="tl" rotWithShape="0">
              <a:prstClr val="black">
                <a:alpha val="40000"/>
              </a:prstClr>
            </a:outerShdw>
          </a:effectLst>
        </p:grpSpPr>
        <p:sp>
          <p:nvSpPr>
            <p:cNvPr id="10" name="AutoShape 35"/>
            <p:cNvSpPr>
              <a:spLocks noChangeArrowheads="1"/>
            </p:cNvSpPr>
            <p:nvPr/>
          </p:nvSpPr>
          <p:spPr bwMode="auto">
            <a:xfrm>
              <a:off x="84185" y="4071915"/>
              <a:ext cx="584152" cy="1121406"/>
            </a:xfrm>
            <a:prstGeom prst="upArrow">
              <a:avLst>
                <a:gd name="adj1" fmla="val 50000"/>
                <a:gd name="adj2" fmla="val 62465"/>
              </a:avLst>
            </a:prstGeom>
            <a:solidFill>
              <a:schemeClr val="accent4">
                <a:lumMod val="40000"/>
                <a:lumOff val="60000"/>
              </a:schemeClr>
            </a:solidFill>
            <a:ln w="9525">
              <a:solidFill>
                <a:sysClr val="windowText" lastClr="000000"/>
              </a:solidFill>
              <a:miter lim="800000"/>
              <a:headEnd/>
              <a:tailEnd/>
            </a:ln>
          </p:spPr>
          <p:txBody>
            <a:bodyPr wrap="none" anchor="ctr"/>
            <a:lstStyle/>
            <a:p>
              <a:pPr defTabSz="685800">
                <a:defRPr/>
              </a:pPr>
              <a:endParaRPr lang="es-ES" sz="1400" kern="0">
                <a:solidFill>
                  <a:prstClr val="black"/>
                </a:solidFill>
              </a:endParaRPr>
            </a:p>
          </p:txBody>
        </p:sp>
        <p:sp>
          <p:nvSpPr>
            <p:cNvPr id="11" name="Text Box 36"/>
            <p:cNvSpPr txBox="1">
              <a:spLocks noChangeArrowheads="1"/>
            </p:cNvSpPr>
            <p:nvPr/>
          </p:nvSpPr>
          <p:spPr bwMode="auto">
            <a:xfrm rot="16200000">
              <a:off x="-162697" y="4376124"/>
              <a:ext cx="1046514" cy="307777"/>
            </a:xfrm>
            <a:prstGeom prst="rect">
              <a:avLst/>
            </a:prstGeom>
            <a:noFill/>
            <a:ln w="9525">
              <a:noFill/>
              <a:miter lim="800000"/>
              <a:headEnd/>
              <a:tailEnd/>
            </a:ln>
          </p:spPr>
          <p:txBody>
            <a:bodyPr wrap="square">
              <a:spAutoFit/>
            </a:bodyPr>
            <a:lstStyle/>
            <a:p>
              <a:pPr defTabSz="685800">
                <a:defRPr/>
              </a:pPr>
              <a:r>
                <a:rPr lang="es-MX" sz="1400" b="1" kern="0" dirty="0">
                  <a:solidFill>
                    <a:prstClr val="black"/>
                  </a:solidFill>
                </a:rPr>
                <a:t>Integración</a:t>
              </a:r>
            </a:p>
          </p:txBody>
        </p:sp>
      </p:grpSp>
      <p:grpSp>
        <p:nvGrpSpPr>
          <p:cNvPr id="2" name="Grupo 1"/>
          <p:cNvGrpSpPr/>
          <p:nvPr/>
        </p:nvGrpSpPr>
        <p:grpSpPr>
          <a:xfrm>
            <a:off x="262462" y="1638663"/>
            <a:ext cx="584152" cy="1825329"/>
            <a:chOff x="84185" y="2560649"/>
            <a:chExt cx="584152" cy="1217752"/>
          </a:xfrm>
          <a:effectLst>
            <a:outerShdw blurRad="50800" dist="38100" dir="2700000" algn="tl" rotWithShape="0">
              <a:prstClr val="black">
                <a:alpha val="40000"/>
              </a:prstClr>
            </a:outerShdw>
          </a:effectLst>
        </p:grpSpPr>
        <p:sp>
          <p:nvSpPr>
            <p:cNvPr id="9" name="AutoShape 34"/>
            <p:cNvSpPr>
              <a:spLocks noChangeArrowheads="1"/>
            </p:cNvSpPr>
            <p:nvPr/>
          </p:nvSpPr>
          <p:spPr bwMode="auto">
            <a:xfrm>
              <a:off x="84185" y="2656995"/>
              <a:ext cx="584152" cy="1121406"/>
            </a:xfrm>
            <a:prstGeom prst="upArrow">
              <a:avLst>
                <a:gd name="adj1" fmla="val 50000"/>
                <a:gd name="adj2" fmla="val 62466"/>
              </a:avLst>
            </a:prstGeom>
            <a:solidFill>
              <a:schemeClr val="accent4">
                <a:lumMod val="40000"/>
                <a:lumOff val="60000"/>
              </a:schemeClr>
            </a:solidFill>
            <a:ln w="9525">
              <a:solidFill>
                <a:sysClr val="windowText" lastClr="000000"/>
              </a:solidFill>
              <a:miter lim="800000"/>
              <a:headEnd/>
              <a:tailEnd/>
            </a:ln>
          </p:spPr>
          <p:txBody>
            <a:bodyPr wrap="none" anchor="ctr"/>
            <a:lstStyle/>
            <a:p>
              <a:pPr defTabSz="685800">
                <a:defRPr/>
              </a:pPr>
              <a:endParaRPr lang="es-ES" sz="1400" kern="0">
                <a:solidFill>
                  <a:prstClr val="black"/>
                </a:solidFill>
              </a:endParaRPr>
            </a:p>
          </p:txBody>
        </p:sp>
        <p:sp>
          <p:nvSpPr>
            <p:cNvPr id="12" name="Text Box 37"/>
            <p:cNvSpPr txBox="1">
              <a:spLocks noChangeArrowheads="1"/>
            </p:cNvSpPr>
            <p:nvPr/>
          </p:nvSpPr>
          <p:spPr bwMode="auto">
            <a:xfrm rot="16200000">
              <a:off x="-146997" y="2930017"/>
              <a:ext cx="1046514" cy="307777"/>
            </a:xfrm>
            <a:prstGeom prst="rect">
              <a:avLst/>
            </a:prstGeom>
            <a:noFill/>
            <a:ln w="9525">
              <a:noFill/>
              <a:miter lim="800000"/>
              <a:headEnd/>
              <a:tailEnd/>
            </a:ln>
          </p:spPr>
          <p:txBody>
            <a:bodyPr wrap="square">
              <a:spAutoFit/>
            </a:bodyPr>
            <a:lstStyle/>
            <a:p>
              <a:pPr defTabSz="685800">
                <a:defRPr/>
              </a:pPr>
              <a:r>
                <a:rPr lang="es-MX" sz="1400" b="1" kern="0" dirty="0">
                  <a:solidFill>
                    <a:prstClr val="black"/>
                  </a:solidFill>
                </a:rPr>
                <a:t>Integración</a:t>
              </a:r>
            </a:p>
          </p:txBody>
        </p:sp>
      </p:grpSp>
      <p:graphicFrame>
        <p:nvGraphicFramePr>
          <p:cNvPr id="13" name="14 Tabla"/>
          <p:cNvGraphicFramePr>
            <a:graphicFrameLocks noGrp="1"/>
          </p:cNvGraphicFramePr>
          <p:nvPr>
            <p:extLst>
              <p:ext uri="{D42A27DB-BD31-4B8C-83A1-F6EECF244321}">
                <p14:modId xmlns:p14="http://schemas.microsoft.com/office/powerpoint/2010/main" val="2456180815"/>
              </p:ext>
            </p:extLst>
          </p:nvPr>
        </p:nvGraphicFramePr>
        <p:xfrm>
          <a:off x="969100" y="797894"/>
          <a:ext cx="10735220" cy="4883310"/>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1367206">
                  <a:extLst>
                    <a:ext uri="{9D8B030D-6E8A-4147-A177-3AD203B41FA5}">
                      <a16:colId xmlns:a16="http://schemas.microsoft.com/office/drawing/2014/main" val="20000"/>
                    </a:ext>
                  </a:extLst>
                </a:gridCol>
                <a:gridCol w="2598556">
                  <a:extLst>
                    <a:ext uri="{9D8B030D-6E8A-4147-A177-3AD203B41FA5}">
                      <a16:colId xmlns:a16="http://schemas.microsoft.com/office/drawing/2014/main" val="20001"/>
                    </a:ext>
                  </a:extLst>
                </a:gridCol>
                <a:gridCol w="2023410">
                  <a:extLst>
                    <a:ext uri="{9D8B030D-6E8A-4147-A177-3AD203B41FA5}">
                      <a16:colId xmlns:a16="http://schemas.microsoft.com/office/drawing/2014/main" val="20002"/>
                    </a:ext>
                  </a:extLst>
                </a:gridCol>
                <a:gridCol w="1851890">
                  <a:extLst>
                    <a:ext uri="{9D8B030D-6E8A-4147-A177-3AD203B41FA5}">
                      <a16:colId xmlns:a16="http://schemas.microsoft.com/office/drawing/2014/main" val="20003"/>
                    </a:ext>
                  </a:extLst>
                </a:gridCol>
                <a:gridCol w="2894158">
                  <a:extLst>
                    <a:ext uri="{9D8B030D-6E8A-4147-A177-3AD203B41FA5}">
                      <a16:colId xmlns:a16="http://schemas.microsoft.com/office/drawing/2014/main" val="20004"/>
                    </a:ext>
                  </a:extLst>
                </a:gridCol>
              </a:tblGrid>
              <a:tr h="53599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MX" sz="1600" dirty="0">
                          <a:latin typeface="+mn-lt"/>
                        </a:rPr>
                        <a:t>Período</a:t>
                      </a:r>
                      <a:endParaRPr lang="es-MX" sz="1600" dirty="0">
                        <a:latin typeface="+mn-lt"/>
                        <a:cs typeface="Arial" panose="020B0604020202020204" pitchFamily="34" charset="0"/>
                      </a:endParaRPr>
                    </a:p>
                  </a:txBody>
                  <a:tcPr marL="66759" marR="66759" marT="25035" marB="25035" anchor="ctr">
                    <a:solidFill>
                      <a:schemeClr val="accent4">
                        <a:lumMod val="5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a:latin typeface="+mn-lt"/>
                        </a:rPr>
                        <a:t>Centros Universitarios</a:t>
                      </a:r>
                      <a:endParaRPr lang="es-MX" sz="1600" dirty="0">
                        <a:latin typeface="+mn-lt"/>
                        <a:cs typeface="Arial" panose="020B0604020202020204" pitchFamily="34" charset="0"/>
                      </a:endParaRPr>
                    </a:p>
                  </a:txBody>
                  <a:tcPr marL="66759" marR="66759" marT="25035" marB="25035" anchor="ctr">
                    <a:solidFill>
                      <a:schemeClr val="accent4">
                        <a:lumMod val="5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a:latin typeface="+mn-lt"/>
                        </a:rPr>
                        <a:t>SUV</a:t>
                      </a:r>
                      <a:endParaRPr lang="es-MX" sz="1600" dirty="0">
                        <a:latin typeface="+mn-lt"/>
                        <a:cs typeface="Arial" panose="020B0604020202020204" pitchFamily="34" charset="0"/>
                      </a:endParaRPr>
                    </a:p>
                  </a:txBody>
                  <a:tcPr marL="66759" marR="66759" marT="25035" marB="25035" anchor="ctr">
                    <a:solidFill>
                      <a:schemeClr val="accent4">
                        <a:lumMod val="5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a:latin typeface="+mn-lt"/>
                        </a:rPr>
                        <a:t>SEMS</a:t>
                      </a:r>
                      <a:endParaRPr lang="es-MX" sz="1600" dirty="0">
                        <a:latin typeface="+mn-lt"/>
                        <a:cs typeface="Arial" panose="020B0604020202020204" pitchFamily="34" charset="0"/>
                      </a:endParaRPr>
                    </a:p>
                  </a:txBody>
                  <a:tcPr marL="66759" marR="66759" marT="25035" marB="25035" anchor="ctr">
                    <a:solidFill>
                      <a:schemeClr val="accent4">
                        <a:lumMod val="5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MX" sz="1600" dirty="0">
                          <a:latin typeface="+mn-lt"/>
                        </a:rPr>
                        <a:t>Administración</a:t>
                      </a:r>
                    </a:p>
                    <a:p>
                      <a:pPr algn="ctr"/>
                      <a:r>
                        <a:rPr lang="es-MX" sz="1600" dirty="0">
                          <a:latin typeface="+mn-lt"/>
                        </a:rPr>
                        <a:t>General</a:t>
                      </a:r>
                      <a:endParaRPr lang="es-MX" sz="1600" dirty="0">
                        <a:latin typeface="+mn-lt"/>
                        <a:cs typeface="Arial" panose="020B0604020202020204" pitchFamily="34" charset="0"/>
                      </a:endParaRPr>
                    </a:p>
                  </a:txBody>
                  <a:tcPr marL="66759" marR="66759" marT="25035" marB="25035" anchor="ctr">
                    <a:solidFill>
                      <a:schemeClr val="accent4">
                        <a:lumMod val="50000"/>
                      </a:schemeClr>
                    </a:solidFill>
                  </a:tcPr>
                </a:tc>
                <a:extLst>
                  <a:ext uri="{0D108BD9-81ED-4DB2-BD59-A6C34878D82A}">
                    <a16:rowId xmlns:a16="http://schemas.microsoft.com/office/drawing/2014/main" val="10000"/>
                  </a:ext>
                </a:extLst>
              </a:tr>
              <a:tr h="150817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MX" sz="1550" b="1" dirty="0">
                          <a:latin typeface="+mn-lt"/>
                        </a:rPr>
                        <a:t>Nivel</a:t>
                      </a:r>
                    </a:p>
                    <a:p>
                      <a:pPr algn="ctr"/>
                      <a:r>
                        <a:rPr lang="es-MX" sz="1550" b="1" dirty="0">
                          <a:latin typeface="+mn-lt"/>
                        </a:rPr>
                        <a:t>III</a:t>
                      </a:r>
                    </a:p>
                    <a:p>
                      <a:pPr algn="ctr"/>
                      <a:endParaRPr lang="es-MX" sz="1550" b="1" dirty="0">
                        <a:latin typeface="+mn-lt"/>
                        <a:cs typeface="Arial" panose="020B0604020202020204" pitchFamily="34" charset="0"/>
                      </a:endParaRPr>
                    </a:p>
                  </a:txBody>
                  <a:tcPr marL="66759" marR="66759" marT="25035" marB="25035" anchor="c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MX" sz="1600" b="1" dirty="0">
                          <a:solidFill>
                            <a:schemeClr val="accent2">
                              <a:lumMod val="50000"/>
                            </a:schemeClr>
                          </a:solidFill>
                          <a:latin typeface="+mn-lt"/>
                        </a:rPr>
                        <a:t>Dictamen: Consejo de </a:t>
                      </a:r>
                      <a:r>
                        <a:rPr lang="es-MX" sz="1600" b="1" dirty="0">
                          <a:solidFill>
                            <a:srgbClr val="993700"/>
                          </a:solidFill>
                          <a:latin typeface="+mn-lt"/>
                        </a:rPr>
                        <a:t>Centro</a:t>
                      </a:r>
                    </a:p>
                    <a:p>
                      <a:pPr algn="ctr"/>
                      <a:r>
                        <a:rPr lang="es-MX" sz="1600" dirty="0">
                          <a:latin typeface="+mn-lt"/>
                        </a:rPr>
                        <a:t>Cierre: Centro Universitario</a:t>
                      </a:r>
                    </a:p>
                    <a:p>
                      <a:pPr algn="ctr"/>
                      <a:endParaRPr lang="es-MX" sz="1600" b="1" dirty="0">
                        <a:latin typeface="+mn-lt"/>
                        <a:cs typeface="Arial" panose="020B0604020202020204" pitchFamily="34" charset="0"/>
                      </a:endParaRPr>
                    </a:p>
                  </a:txBody>
                  <a:tcPr marL="66759" marR="66759" marT="25035" marB="25035" anchor="c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MX" sz="1600" dirty="0">
                          <a:latin typeface="+mn-lt"/>
                        </a:rPr>
                        <a:t>Oficio al Rector General notificando los proyectos aprobados.</a:t>
                      </a:r>
                    </a:p>
                    <a:p>
                      <a:pPr algn="ctr"/>
                      <a:r>
                        <a:rPr lang="es-MX" sz="1600" dirty="0">
                          <a:latin typeface="+mn-lt"/>
                        </a:rPr>
                        <a:t>Cierre: SUV</a:t>
                      </a:r>
                    </a:p>
                    <a:p>
                      <a:pPr algn="ctr"/>
                      <a:endParaRPr lang="es-MX" sz="1600" b="1" dirty="0">
                        <a:latin typeface="+mn-lt"/>
                        <a:cs typeface="Arial" panose="020B0604020202020204" pitchFamily="34" charset="0"/>
                      </a:endParaRPr>
                    </a:p>
                  </a:txBody>
                  <a:tcPr marL="66759" marR="66759" marT="25035" marB="25035" anchor="c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MX" sz="1600" b="1" dirty="0">
                          <a:solidFill>
                            <a:srgbClr val="993700"/>
                          </a:solidFill>
                          <a:latin typeface="+mn-lt"/>
                        </a:rPr>
                        <a:t>Dictamen: Consejo de Educación Media Superior</a:t>
                      </a:r>
                    </a:p>
                    <a:p>
                      <a:pPr algn="ctr"/>
                      <a:r>
                        <a:rPr lang="es-MX" sz="1600" dirty="0">
                          <a:latin typeface="+mn-lt"/>
                        </a:rPr>
                        <a:t>Cierre: SEMS</a:t>
                      </a:r>
                      <a:endParaRPr lang="es-MX" sz="1600" b="1" dirty="0">
                        <a:latin typeface="+mn-lt"/>
                        <a:cs typeface="Arial" panose="020B0604020202020204" pitchFamily="34" charset="0"/>
                      </a:endParaRPr>
                    </a:p>
                  </a:txBody>
                  <a:tcPr marL="66759" marR="66759" marT="25035" marB="25035" anchor="c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MX" sz="1600" dirty="0">
                          <a:latin typeface="+mn-lt"/>
                        </a:rPr>
                        <a:t>Oficio al Rector General notificando los proyectos aprobados del subsistema. (</a:t>
                      </a:r>
                      <a:r>
                        <a:rPr lang="es-MX" sz="1600" dirty="0" err="1">
                          <a:latin typeface="+mn-lt"/>
                        </a:rPr>
                        <a:t>Vicerrectoría</a:t>
                      </a:r>
                      <a:r>
                        <a:rPr lang="es-MX" sz="1600" dirty="0">
                          <a:latin typeface="+mn-lt"/>
                        </a:rPr>
                        <a:t>, Secretaría General)</a:t>
                      </a:r>
                    </a:p>
                    <a:p>
                      <a:pPr algn="ctr"/>
                      <a:r>
                        <a:rPr lang="es-MX" sz="1600" dirty="0">
                          <a:latin typeface="+mn-lt"/>
                        </a:rPr>
                        <a:t>Cierre: Subsistemas de la AG</a:t>
                      </a:r>
                    </a:p>
                  </a:txBody>
                  <a:tcPr marL="66759" marR="66759" marT="25035" marB="25035" anchor="ctr">
                    <a:solidFill>
                      <a:schemeClr val="accent4">
                        <a:lumMod val="20000"/>
                        <a:lumOff val="80000"/>
                      </a:schemeClr>
                    </a:solidFill>
                  </a:tcPr>
                </a:tc>
                <a:extLst>
                  <a:ext uri="{0D108BD9-81ED-4DB2-BD59-A6C34878D82A}">
                    <a16:rowId xmlns:a16="http://schemas.microsoft.com/office/drawing/2014/main" val="10001"/>
                  </a:ext>
                </a:extLst>
              </a:tr>
              <a:tr h="10220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MX" sz="1550" b="1" dirty="0">
                          <a:latin typeface="+mn-lt"/>
                        </a:rPr>
                        <a:t>Nivel</a:t>
                      </a:r>
                    </a:p>
                    <a:p>
                      <a:pPr algn="ctr"/>
                      <a:r>
                        <a:rPr lang="es-MX" sz="1550" b="1" dirty="0">
                          <a:latin typeface="+mn-lt"/>
                        </a:rPr>
                        <a:t>II</a:t>
                      </a:r>
                    </a:p>
                    <a:p>
                      <a:pPr algn="ctr"/>
                      <a:endParaRPr lang="es-MX" sz="1550" b="1" dirty="0">
                        <a:latin typeface="+mn-lt"/>
                        <a:cs typeface="Arial" panose="020B0604020202020204" pitchFamily="34" charset="0"/>
                      </a:endParaRPr>
                    </a:p>
                  </a:txBody>
                  <a:tcPr marL="66759" marR="66759" marT="25035" marB="25035" anchor="ctr">
                    <a:solidFill>
                      <a:schemeClr val="accent4">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MX" sz="1600" b="1" dirty="0">
                          <a:solidFill>
                            <a:schemeClr val="accent2">
                              <a:lumMod val="50000"/>
                            </a:schemeClr>
                          </a:solidFill>
                          <a:latin typeface="+mn-lt"/>
                        </a:rPr>
                        <a:t>Acta: Consejo Divisional</a:t>
                      </a:r>
                    </a:p>
                    <a:p>
                      <a:pPr algn="ctr"/>
                      <a:r>
                        <a:rPr lang="es-MX" sz="1600" dirty="0">
                          <a:latin typeface="+mn-lt"/>
                        </a:rPr>
                        <a:t>Cierre: Divisiones y Secretarías</a:t>
                      </a:r>
                    </a:p>
                    <a:p>
                      <a:pPr algn="ctr"/>
                      <a:endParaRPr lang="es-MX" sz="1600" b="1" dirty="0">
                        <a:latin typeface="+mn-lt"/>
                        <a:cs typeface="Arial" panose="020B0604020202020204" pitchFamily="34" charset="0"/>
                      </a:endParaRPr>
                    </a:p>
                  </a:txBody>
                  <a:tcPr marL="66759" marR="66759" marT="25035" marB="25035" anchor="ctr">
                    <a:solidFill>
                      <a:schemeClr val="accent4">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a:latin typeface="+mn-lt"/>
                        </a:rPr>
                        <a:t>Cierre: Direcciones</a:t>
                      </a:r>
                    </a:p>
                    <a:p>
                      <a:pPr algn="ctr"/>
                      <a:endParaRPr lang="es-MX" sz="1600" b="1" dirty="0">
                        <a:latin typeface="+mn-lt"/>
                        <a:cs typeface="Arial" panose="020B0604020202020204" pitchFamily="34" charset="0"/>
                      </a:endParaRPr>
                    </a:p>
                  </a:txBody>
                  <a:tcPr marL="66759" marR="66759" marT="25035" marB="25035" anchor="ctr">
                    <a:solidFill>
                      <a:schemeClr val="accent4">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MX" sz="1600" b="1" dirty="0">
                          <a:solidFill>
                            <a:srgbClr val="993700"/>
                          </a:solidFill>
                          <a:latin typeface="+mn-lt"/>
                        </a:rPr>
                        <a:t>Acta: Consejo de escuela</a:t>
                      </a:r>
                    </a:p>
                    <a:p>
                      <a:pPr algn="ctr"/>
                      <a:r>
                        <a:rPr lang="es-MX" sz="1600" dirty="0">
                          <a:latin typeface="+mn-lt"/>
                        </a:rPr>
                        <a:t>Cierre: Escuelas preparatorias</a:t>
                      </a:r>
                    </a:p>
                  </a:txBody>
                  <a:tcPr marL="66759" marR="66759" marT="25035" marB="25035" anchor="ctr">
                    <a:solidFill>
                      <a:schemeClr val="accent4">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a:latin typeface="+mn-lt"/>
                        </a:rPr>
                        <a:t>Cierre: Coordinaciones </a:t>
                      </a:r>
                      <a:endParaRPr lang="es-MX" sz="1600" dirty="0" smtClean="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latin typeface="+mn-lt"/>
                        </a:rPr>
                        <a:t>Generales </a:t>
                      </a:r>
                      <a:r>
                        <a:rPr lang="es-MX" sz="1600" dirty="0">
                          <a:latin typeface="+mn-lt"/>
                        </a:rPr>
                        <a:t>y equivalentes</a:t>
                      </a:r>
                    </a:p>
                  </a:txBody>
                  <a:tcPr marL="66759" marR="66759" marT="25035" marB="25035" anchor="ctr">
                    <a:solidFill>
                      <a:schemeClr val="accent4">
                        <a:lumMod val="40000"/>
                        <a:lumOff val="60000"/>
                      </a:schemeClr>
                    </a:solidFill>
                  </a:tcPr>
                </a:tc>
                <a:extLst>
                  <a:ext uri="{0D108BD9-81ED-4DB2-BD59-A6C34878D82A}">
                    <a16:rowId xmlns:a16="http://schemas.microsoft.com/office/drawing/2014/main" val="10002"/>
                  </a:ext>
                </a:extLst>
              </a:tr>
              <a:tr h="10220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MX" sz="1550" b="1" dirty="0">
                          <a:latin typeface="+mn-lt"/>
                        </a:rPr>
                        <a:t>Nivel</a:t>
                      </a:r>
                    </a:p>
                    <a:p>
                      <a:pPr algn="ctr"/>
                      <a:r>
                        <a:rPr lang="es-MX" sz="1550" b="1" dirty="0">
                          <a:latin typeface="+mn-lt"/>
                        </a:rPr>
                        <a:t>I</a:t>
                      </a:r>
                    </a:p>
                    <a:p>
                      <a:pPr algn="ctr"/>
                      <a:endParaRPr lang="es-MX" sz="1550" b="1" dirty="0">
                        <a:latin typeface="+mn-lt"/>
                        <a:cs typeface="Arial" panose="020B0604020202020204" pitchFamily="34" charset="0"/>
                      </a:endParaRPr>
                    </a:p>
                  </a:txBody>
                  <a:tcPr marL="66759" marR="66759" marT="25035" marB="25035" anchor="c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MX" sz="1600" b="1" dirty="0" smtClean="0">
                          <a:solidFill>
                            <a:schemeClr val="accent2">
                              <a:lumMod val="50000"/>
                            </a:schemeClr>
                          </a:solidFill>
                          <a:latin typeface="+mn-lt"/>
                        </a:rPr>
                        <a:t>Acta</a:t>
                      </a:r>
                      <a:r>
                        <a:rPr lang="es-MX" sz="1600" b="1" dirty="0">
                          <a:solidFill>
                            <a:schemeClr val="accent2">
                              <a:lumMod val="50000"/>
                            </a:schemeClr>
                          </a:solidFill>
                          <a:latin typeface="+mn-lt"/>
                        </a:rPr>
                        <a:t>: Colegio Departamental</a:t>
                      </a:r>
                    </a:p>
                    <a:p>
                      <a:pPr algn="ctr"/>
                      <a:r>
                        <a:rPr lang="es-MX" sz="1600" dirty="0">
                          <a:latin typeface="+mn-lt"/>
                        </a:rPr>
                        <a:t>Cierre: Departamentos y URES de las Secretarías</a:t>
                      </a:r>
                    </a:p>
                    <a:p>
                      <a:pPr algn="ctr"/>
                      <a:endParaRPr lang="es-MX" sz="1600" b="1" dirty="0">
                        <a:latin typeface="+mn-lt"/>
                        <a:cs typeface="Arial" panose="020B0604020202020204" pitchFamily="34" charset="0"/>
                      </a:endParaRPr>
                    </a:p>
                  </a:txBody>
                  <a:tcPr marL="66759" marR="66759" marT="25035" marB="25035" anchor="c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a:latin typeface="+mn-lt"/>
                        </a:rPr>
                        <a:t>Cierre: Coordinaciones</a:t>
                      </a:r>
                    </a:p>
                    <a:p>
                      <a:pPr algn="ctr"/>
                      <a:endParaRPr lang="es-MX" sz="1600" b="1" dirty="0">
                        <a:latin typeface="+mn-lt"/>
                        <a:cs typeface="Arial" panose="020B0604020202020204" pitchFamily="34" charset="0"/>
                      </a:endParaRPr>
                    </a:p>
                  </a:txBody>
                  <a:tcPr marL="66759" marR="66759" marT="25035" marB="25035" anchor="c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a:latin typeface="+mn-lt"/>
                        </a:rPr>
                        <a:t>Captura normal</a:t>
                      </a:r>
                    </a:p>
                    <a:p>
                      <a:pPr algn="ctr"/>
                      <a:endParaRPr lang="es-MX" sz="1600" b="1" dirty="0">
                        <a:latin typeface="+mn-lt"/>
                        <a:cs typeface="Arial" panose="020B0604020202020204" pitchFamily="34" charset="0"/>
                      </a:endParaRPr>
                    </a:p>
                  </a:txBody>
                  <a:tcPr marL="66759" marR="66759" marT="25035" marB="25035" anchor="c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a:latin typeface="+mn-lt"/>
                        </a:rPr>
                        <a:t>Cierre: Unidades </a:t>
                      </a:r>
                      <a:endParaRPr lang="es-MX" sz="1600" dirty="0" smtClean="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latin typeface="+mn-lt"/>
                        </a:rPr>
                        <a:t>y </a:t>
                      </a:r>
                      <a:r>
                        <a:rPr lang="es-MX" sz="1600" dirty="0">
                          <a:latin typeface="+mn-lt"/>
                        </a:rPr>
                        <a:t>equivalentes</a:t>
                      </a:r>
                    </a:p>
                    <a:p>
                      <a:pPr algn="ctr"/>
                      <a:endParaRPr lang="es-MX" sz="1600" b="1" dirty="0">
                        <a:latin typeface="+mn-lt"/>
                        <a:cs typeface="Arial" panose="020B0604020202020204" pitchFamily="34" charset="0"/>
                      </a:endParaRPr>
                    </a:p>
                  </a:txBody>
                  <a:tcPr marL="66759" marR="66759" marT="25035" marB="25035" anchor="ctr">
                    <a:solidFill>
                      <a:schemeClr val="accent4">
                        <a:lumMod val="20000"/>
                        <a:lumOff val="80000"/>
                      </a:schemeClr>
                    </a:solidFill>
                  </a:tcPr>
                </a:tc>
                <a:extLst>
                  <a:ext uri="{0D108BD9-81ED-4DB2-BD59-A6C34878D82A}">
                    <a16:rowId xmlns:a16="http://schemas.microsoft.com/office/drawing/2014/main" val="10003"/>
                  </a:ext>
                </a:extLst>
              </a:tr>
              <a:tr h="7790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550" b="1" dirty="0">
                          <a:latin typeface="+mn-lt"/>
                        </a:rPr>
                        <a:t>Fin del período de captura</a:t>
                      </a:r>
                    </a:p>
                  </a:txBody>
                  <a:tcPr marL="66759" marR="66759" marT="25035" marB="25035" anchor="ctr">
                    <a:solidFill>
                      <a:schemeClr val="accent4">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a:latin typeface="+mn-lt"/>
                        </a:rPr>
                        <a:t>Cierre: URES dependientes de los departamentos</a:t>
                      </a:r>
                    </a:p>
                    <a:p>
                      <a:pPr algn="ctr"/>
                      <a:endParaRPr lang="es-MX" sz="1600" b="1" dirty="0">
                        <a:latin typeface="+mn-lt"/>
                        <a:cs typeface="Arial" panose="020B0604020202020204" pitchFamily="34" charset="0"/>
                      </a:endParaRPr>
                    </a:p>
                  </a:txBody>
                  <a:tcPr marL="66759" marR="66759" marT="25035" marB="25035" anchor="ctr">
                    <a:solidFill>
                      <a:schemeClr val="accent4">
                        <a:lumMod val="40000"/>
                        <a:lumOff val="60000"/>
                      </a:schemeClr>
                    </a:solid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a:latin typeface="+mn-lt"/>
                        </a:rPr>
                        <a:t>Captura normal</a:t>
                      </a:r>
                    </a:p>
                    <a:p>
                      <a:pPr algn="ctr"/>
                      <a:endParaRPr lang="es-MX" sz="1600" b="1" dirty="0">
                        <a:latin typeface="+mn-lt"/>
                        <a:cs typeface="Arial" panose="020B0604020202020204" pitchFamily="34" charset="0"/>
                      </a:endParaRPr>
                    </a:p>
                  </a:txBody>
                  <a:tcPr marL="66759" marR="66759" marT="25035" marB="25035" anchor="ctr">
                    <a:solidFill>
                      <a:schemeClr val="accent4">
                        <a:lumMod val="40000"/>
                        <a:lumOff val="60000"/>
                      </a:schemeClr>
                    </a:solidFill>
                  </a:tcPr>
                </a:tc>
                <a:tc hMerge="1">
                  <a:txBody>
                    <a:bodyPr/>
                    <a:lstStyle/>
                    <a:p>
                      <a:endParaRPr lang="es-MX" sz="1200" dirty="0"/>
                    </a:p>
                  </a:txBody>
                  <a:tcPr/>
                </a:tc>
                <a:tc hMerge="1">
                  <a:txBody>
                    <a:bodyPr/>
                    <a:lstStyle/>
                    <a:p>
                      <a:endParaRPr lang="es-MX" sz="1200" dirty="0"/>
                    </a:p>
                  </a:txBody>
                  <a:tcPr/>
                </a:tc>
                <a:extLst>
                  <a:ext uri="{0D108BD9-81ED-4DB2-BD59-A6C34878D82A}">
                    <a16:rowId xmlns:a16="http://schemas.microsoft.com/office/drawing/2014/main" val="10004"/>
                  </a:ext>
                </a:extLst>
              </a:tr>
            </a:tbl>
          </a:graphicData>
        </a:graphic>
      </p:graphicFrame>
      <p:sp>
        <p:nvSpPr>
          <p:cNvPr id="15" name="Rectángulo 14"/>
          <p:cNvSpPr/>
          <p:nvPr/>
        </p:nvSpPr>
        <p:spPr>
          <a:xfrm>
            <a:off x="4298235" y="151563"/>
            <a:ext cx="153895" cy="503586"/>
          </a:xfrm>
          <a:prstGeom prst="rect">
            <a:avLst/>
          </a:prstGeom>
          <a:solidFill>
            <a:srgbClr val="934C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075436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679135" y="151563"/>
            <a:ext cx="11019552" cy="646331"/>
          </a:xfrm>
          <a:prstGeom prst="rect">
            <a:avLst/>
          </a:prstGeom>
          <a:noFill/>
          <a:ln w="9525">
            <a:noFill/>
            <a:miter lim="800000"/>
            <a:headEnd/>
            <a:tailEnd/>
          </a:ln>
        </p:spPr>
        <p:txBody>
          <a:bodyPr wrap="square">
            <a:spAutoFit/>
          </a:bodyPr>
          <a:lstStyle/>
          <a:p>
            <a:pPr algn="r"/>
            <a:r>
              <a:rPr lang="es-ES" sz="3600" b="1" dirty="0" smtClean="0">
                <a:solidFill>
                  <a:schemeClr val="bg2">
                    <a:lumMod val="50000"/>
                  </a:schemeClr>
                </a:solidFill>
                <a:latin typeface="+mj-lt"/>
              </a:rPr>
              <a:t>Cronograma preliminar  – Proyectos de Presupuesto 2020</a:t>
            </a:r>
            <a:endParaRPr lang="en-US" sz="3600" b="1" dirty="0">
              <a:solidFill>
                <a:schemeClr val="bg2">
                  <a:lumMod val="50000"/>
                </a:schemeClr>
              </a:solidFill>
              <a:latin typeface="+mj-lt"/>
            </a:endParaRPr>
          </a:p>
        </p:txBody>
      </p:sp>
      <p:graphicFrame>
        <p:nvGraphicFramePr>
          <p:cNvPr id="13" name="14 Tabla"/>
          <p:cNvGraphicFramePr>
            <a:graphicFrameLocks noGrp="1"/>
          </p:cNvGraphicFramePr>
          <p:nvPr>
            <p:extLst>
              <p:ext uri="{D42A27DB-BD31-4B8C-83A1-F6EECF244321}">
                <p14:modId xmlns:p14="http://schemas.microsoft.com/office/powerpoint/2010/main" val="179948857"/>
              </p:ext>
            </p:extLst>
          </p:nvPr>
        </p:nvGraphicFramePr>
        <p:xfrm>
          <a:off x="679135" y="797893"/>
          <a:ext cx="11001677" cy="4929137"/>
        </p:xfrm>
        <a:graphic>
          <a:graphicData uri="http://schemas.openxmlformats.org/drawingml/2006/table">
            <a:tbl>
              <a:tblPr firstRow="1" bandRow="1">
                <a:tableStyleId>{8799B23B-EC83-4686-B30A-512413B5E67A}</a:tableStyleId>
              </a:tblPr>
              <a:tblGrid>
                <a:gridCol w="2646631">
                  <a:extLst>
                    <a:ext uri="{9D8B030D-6E8A-4147-A177-3AD203B41FA5}">
                      <a16:colId xmlns:a16="http://schemas.microsoft.com/office/drawing/2014/main" val="20000"/>
                    </a:ext>
                  </a:extLst>
                </a:gridCol>
                <a:gridCol w="1565309">
                  <a:extLst>
                    <a:ext uri="{9D8B030D-6E8A-4147-A177-3AD203B41FA5}">
                      <a16:colId xmlns:a16="http://schemas.microsoft.com/office/drawing/2014/main" val="20002"/>
                    </a:ext>
                  </a:extLst>
                </a:gridCol>
                <a:gridCol w="1645747">
                  <a:extLst>
                    <a:ext uri="{9D8B030D-6E8A-4147-A177-3AD203B41FA5}">
                      <a16:colId xmlns:a16="http://schemas.microsoft.com/office/drawing/2014/main" val="20003"/>
                    </a:ext>
                  </a:extLst>
                </a:gridCol>
                <a:gridCol w="2571995">
                  <a:extLst>
                    <a:ext uri="{9D8B030D-6E8A-4147-A177-3AD203B41FA5}">
                      <a16:colId xmlns:a16="http://schemas.microsoft.com/office/drawing/2014/main" val="20004"/>
                    </a:ext>
                  </a:extLst>
                </a:gridCol>
                <a:gridCol w="2571995">
                  <a:extLst>
                    <a:ext uri="{9D8B030D-6E8A-4147-A177-3AD203B41FA5}">
                      <a16:colId xmlns:a16="http://schemas.microsoft.com/office/drawing/2014/main" val="591347515"/>
                    </a:ext>
                  </a:extLst>
                </a:gridCol>
              </a:tblGrid>
              <a:tr h="3731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MX" sz="1600" dirty="0" smtClean="0"/>
                        <a:t>Descripción</a:t>
                      </a:r>
                      <a:r>
                        <a:rPr lang="es-MX" sz="1600" baseline="0" dirty="0" smtClean="0"/>
                        <a:t> de la actividad</a:t>
                      </a:r>
                      <a:endParaRPr lang="es-MX" sz="1600" dirty="0">
                        <a:latin typeface="+mn-lt"/>
                        <a:cs typeface="Arial" panose="020B0604020202020204" pitchFamily="34" charset="0"/>
                      </a:endParaRPr>
                    </a:p>
                  </a:txBody>
                  <a:tcPr marL="66759" marR="66759" marT="25035" marB="25035" anchor="ctr">
                    <a:solidFill>
                      <a:srgbClr val="99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t>Inicio</a:t>
                      </a:r>
                      <a:endParaRPr lang="es-MX" sz="1600" dirty="0">
                        <a:latin typeface="+mn-lt"/>
                        <a:cs typeface="Arial" panose="020B0604020202020204" pitchFamily="34" charset="0"/>
                      </a:endParaRPr>
                    </a:p>
                  </a:txBody>
                  <a:tcPr marL="66759" marR="66759" marT="25035" marB="25035" anchor="ctr">
                    <a:solidFill>
                      <a:srgbClr val="99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t>Fin</a:t>
                      </a:r>
                      <a:endParaRPr lang="es-MX" sz="1600" dirty="0">
                        <a:latin typeface="+mn-lt"/>
                        <a:cs typeface="Arial" panose="020B0604020202020204" pitchFamily="34" charset="0"/>
                      </a:endParaRPr>
                    </a:p>
                  </a:txBody>
                  <a:tcPr marL="66759" marR="66759" marT="25035" marB="25035" anchor="ctr">
                    <a:solidFill>
                      <a:srgbClr val="99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s-MX" sz="1600" dirty="0" smtClean="0">
                          <a:solidFill>
                            <a:schemeClr val="bg1"/>
                          </a:solidFill>
                        </a:rPr>
                        <a:t>Dependencias participantes</a:t>
                      </a:r>
                      <a:endParaRPr lang="es-MX" sz="1600" dirty="0">
                        <a:solidFill>
                          <a:schemeClr val="bg1"/>
                        </a:solidFill>
                        <a:latin typeface="+mn-lt"/>
                        <a:cs typeface="Arial" panose="020B0604020202020204" pitchFamily="34" charset="0"/>
                      </a:endParaRPr>
                    </a:p>
                  </a:txBody>
                  <a:tcPr marL="66759" marR="66759" marT="25035" marB="25035" anchor="ctr">
                    <a:solidFill>
                      <a:srgbClr val="990000"/>
                    </a:solidFill>
                  </a:tcPr>
                </a:tc>
                <a:tc>
                  <a:txBody>
                    <a:bodyPr/>
                    <a:lstStyle/>
                    <a:p>
                      <a:pPr algn="ctr"/>
                      <a:r>
                        <a:rPr lang="es-MX" sz="1600" dirty="0" smtClean="0">
                          <a:solidFill>
                            <a:schemeClr val="bg1"/>
                          </a:solidFill>
                        </a:rPr>
                        <a:t>Dependencia</a:t>
                      </a:r>
                      <a:r>
                        <a:rPr lang="es-MX" sz="1600" baseline="0" dirty="0" smtClean="0">
                          <a:solidFill>
                            <a:schemeClr val="bg1"/>
                          </a:solidFill>
                        </a:rPr>
                        <a:t> Responsable</a:t>
                      </a:r>
                      <a:endParaRPr lang="es-MX" sz="1600" dirty="0">
                        <a:solidFill>
                          <a:schemeClr val="bg1"/>
                        </a:solidFill>
                        <a:latin typeface="+mn-lt"/>
                        <a:cs typeface="Arial" panose="020B0604020202020204" pitchFamily="34" charset="0"/>
                      </a:endParaRPr>
                    </a:p>
                  </a:txBody>
                  <a:tcPr marL="66759" marR="66759" marT="25035" marB="25035" anchor="ctr">
                    <a:solidFill>
                      <a:srgbClr val="990000"/>
                    </a:solidFill>
                  </a:tcPr>
                </a:tc>
                <a:extLst>
                  <a:ext uri="{0D108BD9-81ED-4DB2-BD59-A6C34878D82A}">
                    <a16:rowId xmlns:a16="http://schemas.microsoft.com/office/drawing/2014/main" val="10000"/>
                  </a:ext>
                </a:extLst>
              </a:tr>
              <a:tr h="104993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MX" sz="1600" b="0" dirty="0" smtClean="0">
                          <a:latin typeface="Calibri" panose="020F0502020204030204" pitchFamily="34" charset="0"/>
                          <a:cs typeface="Calibri" panose="020F0502020204030204" pitchFamily="34" charset="0"/>
                        </a:rPr>
                        <a:t>Sesión</a:t>
                      </a:r>
                      <a:r>
                        <a:rPr lang="es-MX" sz="1600" b="0" baseline="0" dirty="0" smtClean="0">
                          <a:latin typeface="Calibri" panose="020F0502020204030204" pitchFamily="34" charset="0"/>
                          <a:cs typeface="Calibri" panose="020F0502020204030204" pitchFamily="34" charset="0"/>
                        </a:rPr>
                        <a:t> conjunta de los CTP y CTF</a:t>
                      </a:r>
                      <a:endParaRPr lang="es-MX" sz="1600" b="0" dirty="0">
                        <a:latin typeface="Calibri" panose="020F0502020204030204" pitchFamily="34" charset="0"/>
                        <a:cs typeface="Calibri" panose="020F0502020204030204" pitchFamily="34" charset="0"/>
                      </a:endParaRPr>
                    </a:p>
                  </a:txBody>
                  <a:tcPr marL="66759" marR="66759" marT="25035" marB="25035" anchor="ct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MX" sz="1600" b="1" i="0" dirty="0" smtClean="0">
                          <a:latin typeface="+mj-lt"/>
                        </a:rPr>
                        <a:t>30 de</a:t>
                      </a:r>
                      <a:r>
                        <a:rPr lang="es-MX" sz="1600" b="1" i="0" baseline="0" dirty="0" smtClean="0">
                          <a:latin typeface="+mj-lt"/>
                        </a:rPr>
                        <a:t> agosto</a:t>
                      </a:r>
                      <a:endParaRPr lang="es-MX" sz="1600" b="1" i="0" baseline="0" dirty="0">
                        <a:latin typeface="+mj-lt"/>
                        <a:cs typeface="Arial" panose="020B0604020202020204" pitchFamily="34" charset="0"/>
                      </a:endParaRPr>
                    </a:p>
                  </a:txBody>
                  <a:tcPr marL="66759" marR="66759" marT="25035" marB="25035" anchor="ctr"/>
                </a:tc>
                <a:tc hMerge="1">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600" b="1" kern="1200" baseline="0" dirty="0" smtClean="0">
                        <a:solidFill>
                          <a:schemeClr val="dk1"/>
                        </a:solidFill>
                        <a:latin typeface="Calibri"/>
                        <a:ea typeface="+mn-ea"/>
                        <a:cs typeface="Arial" panose="020B0604020202020204" pitchFamily="34" charset="0"/>
                      </a:endParaRPr>
                    </a:p>
                  </a:txBody>
                  <a:tcPr marL="66759" marR="66759" marT="25035" marB="25035" anchor="c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MX" sz="1600" b="0" dirty="0" smtClean="0">
                          <a:latin typeface="+mn-lt"/>
                        </a:rPr>
                        <a:t>RED</a:t>
                      </a:r>
                      <a:endParaRPr lang="es-MX" sz="1600" b="0" dirty="0">
                        <a:latin typeface="+mn-lt"/>
                      </a:endParaRPr>
                    </a:p>
                  </a:txBody>
                  <a:tcPr marL="66759" marR="66759" marT="25035" marB="25035" anchor="ctr"/>
                </a:tc>
                <a:tc>
                  <a:txBody>
                    <a:bodyPr/>
                    <a:lstStyle/>
                    <a:p>
                      <a:pPr algn="ctr"/>
                      <a:r>
                        <a:rPr lang="es-MX" sz="1600" b="0" dirty="0" smtClean="0">
                          <a:latin typeface="+mn-lt"/>
                        </a:rPr>
                        <a:t>VE</a:t>
                      </a:r>
                      <a:endParaRPr lang="es-MX" sz="1600" b="0" dirty="0">
                        <a:latin typeface="+mn-lt"/>
                      </a:endParaRPr>
                    </a:p>
                  </a:txBody>
                  <a:tcPr marL="66759" marR="66759" marT="25035" marB="25035" anchor="ctr"/>
                </a:tc>
                <a:extLst>
                  <a:ext uri="{0D108BD9-81ED-4DB2-BD59-A6C34878D82A}">
                    <a16:rowId xmlns:a16="http://schemas.microsoft.com/office/drawing/2014/main" val="10001"/>
                  </a:ext>
                </a:extLst>
              </a:tr>
              <a:tr h="455983">
                <a:tc>
                  <a:txBody>
                    <a:bodyPr/>
                    <a:lstStyle/>
                    <a:p>
                      <a:pPr algn="ctr"/>
                      <a:r>
                        <a:rPr lang="es-MX" sz="1600" b="0" dirty="0" smtClean="0">
                          <a:latin typeface="Calibri" panose="020F0502020204030204" pitchFamily="34" charset="0"/>
                          <a:cs typeface="Calibri" panose="020F0502020204030204" pitchFamily="34" charset="0"/>
                        </a:rPr>
                        <a:t>Preparación de Proyectos P3e</a:t>
                      </a:r>
                      <a:endParaRPr lang="es-MX" sz="1600" b="0" dirty="0">
                        <a:latin typeface="Calibri" panose="020F0502020204030204" pitchFamily="34" charset="0"/>
                        <a:cs typeface="Calibri" panose="020F0502020204030204" pitchFamily="34" charset="0"/>
                      </a:endParaRPr>
                    </a:p>
                  </a:txBody>
                  <a:tcPr marL="66759" marR="66759" marT="25035" marB="25035" anchor="ctr"/>
                </a:tc>
                <a:tc gridSpan="2">
                  <a:txBody>
                    <a:bodyPr/>
                    <a:lstStyle/>
                    <a:p>
                      <a:pPr algn="ctr"/>
                      <a:r>
                        <a:rPr lang="es-MX" sz="1600" b="1" i="0" baseline="0" dirty="0" smtClean="0">
                          <a:latin typeface="+mj-lt"/>
                          <a:cs typeface="Arial" panose="020B0604020202020204" pitchFamily="34" charset="0"/>
                        </a:rPr>
                        <a:t>31 de agosto al 17 de septiembre</a:t>
                      </a:r>
                      <a:endParaRPr lang="es-MX" sz="1600" b="1" i="0" baseline="0" dirty="0">
                        <a:latin typeface="+mj-lt"/>
                        <a:cs typeface="Arial" panose="020B0604020202020204" pitchFamily="34" charset="0"/>
                      </a:endParaRPr>
                    </a:p>
                  </a:txBody>
                  <a:tcPr marL="66759" marR="66759" marT="25035" marB="25035" anchor="ctr"/>
                </a:tc>
                <a:tc hMerge="1">
                  <a:txBody>
                    <a:bodyPr/>
                    <a:lstStyle/>
                    <a:p>
                      <a:endParaRPr lang="en-US"/>
                    </a:p>
                  </a:txBody>
                  <a:tcPr/>
                </a:tc>
                <a:tc>
                  <a:txBody>
                    <a:bodyPr/>
                    <a:lstStyle/>
                    <a:p>
                      <a:pPr algn="ctr"/>
                      <a:r>
                        <a:rPr lang="es-MX" sz="1600" b="0" kern="1200" dirty="0" smtClean="0">
                          <a:solidFill>
                            <a:schemeClr val="tx1"/>
                          </a:solidFill>
                          <a:latin typeface="+mn-lt"/>
                          <a:ea typeface="+mn-ea"/>
                          <a:cs typeface="+mn-cs"/>
                        </a:rPr>
                        <a:t>RED</a:t>
                      </a:r>
                      <a:endParaRPr lang="es-MX" sz="1600" b="0" dirty="0">
                        <a:latin typeface="+mn-lt"/>
                      </a:endParaRPr>
                    </a:p>
                  </a:txBody>
                  <a:tcPr marL="66759" marR="66759" marT="25035" marB="25035" anchor="ctr"/>
                </a:tc>
                <a:tc>
                  <a:txBody>
                    <a:bodyPr/>
                    <a:lstStyle/>
                    <a:p>
                      <a:pPr algn="ctr"/>
                      <a:r>
                        <a:rPr lang="es-MX" sz="1600" b="0" dirty="0" smtClean="0">
                          <a:latin typeface="+mn-lt"/>
                        </a:rPr>
                        <a:t>RED</a:t>
                      </a:r>
                      <a:endParaRPr lang="es-MX" sz="1600" b="0" dirty="0">
                        <a:latin typeface="+mn-lt"/>
                      </a:endParaRPr>
                    </a:p>
                  </a:txBody>
                  <a:tcPr marL="66759" marR="66759" marT="25035" marB="25035" anchor="ctr"/>
                </a:tc>
                <a:extLst>
                  <a:ext uri="{0D108BD9-81ED-4DB2-BD59-A6C34878D82A}">
                    <a16:rowId xmlns:a16="http://schemas.microsoft.com/office/drawing/2014/main" val="1592929426"/>
                  </a:ext>
                </a:extLst>
              </a:tr>
              <a:tr h="7115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MX" sz="1600" b="0" dirty="0" smtClean="0">
                          <a:latin typeface="Calibri" panose="020F0502020204030204" pitchFamily="34" charset="0"/>
                          <a:cs typeface="Calibri" panose="020F0502020204030204" pitchFamily="34" charset="0"/>
                        </a:rPr>
                        <a:t>Captura de Proyectos P3e</a:t>
                      </a:r>
                      <a:endParaRPr lang="es-MX" sz="1600" b="0" dirty="0">
                        <a:latin typeface="Calibri" panose="020F0502020204030204" pitchFamily="34" charset="0"/>
                        <a:cs typeface="Calibri" panose="020F0502020204030204" pitchFamily="34" charset="0"/>
                      </a:endParaRPr>
                    </a:p>
                    <a:p>
                      <a:pPr algn="ctr"/>
                      <a:endParaRPr lang="es-MX" sz="1600" b="0" dirty="0">
                        <a:latin typeface="Calibri" panose="020F0502020204030204" pitchFamily="34" charset="0"/>
                        <a:cs typeface="Calibri" panose="020F0502020204030204" pitchFamily="34" charset="0"/>
                      </a:endParaRPr>
                    </a:p>
                  </a:txBody>
                  <a:tcPr marL="66759" marR="66759" marT="25035" marB="25035"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MX" sz="1600" b="1" i="0" dirty="0" smtClean="0">
                          <a:latin typeface="+mj-lt"/>
                        </a:rPr>
                        <a:t>18 de septiembre</a:t>
                      </a:r>
                      <a:endParaRPr lang="es-MX" sz="1600" b="1" i="0" dirty="0">
                        <a:latin typeface="+mj-lt"/>
                        <a:cs typeface="Arial" panose="020B0604020202020204" pitchFamily="34" charset="0"/>
                      </a:endParaRPr>
                    </a:p>
                  </a:txBody>
                  <a:tcPr marL="66759" marR="66759" marT="25035" marB="25035"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MX" sz="1600" b="1" i="0" dirty="0" smtClean="0">
                          <a:latin typeface="+mj-lt"/>
                        </a:rPr>
                        <a:t>11 de octubre</a:t>
                      </a:r>
                      <a:endParaRPr lang="es-MX" sz="1600" b="1" i="0" dirty="0">
                        <a:latin typeface="+mj-lt"/>
                      </a:endParaRPr>
                    </a:p>
                  </a:txBody>
                  <a:tcPr marL="66759" marR="66759" marT="25035" marB="25035"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b="0" dirty="0" smtClean="0">
                          <a:latin typeface="+mn-lt"/>
                        </a:rPr>
                        <a:t>RED</a:t>
                      </a:r>
                      <a:endParaRPr lang="es-MX" sz="1600" b="0" dirty="0">
                        <a:latin typeface="+mn-lt"/>
                      </a:endParaRPr>
                    </a:p>
                  </a:txBody>
                  <a:tcPr marL="66759" marR="66759" marT="25035" marB="2503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b="0" dirty="0" smtClean="0">
                          <a:latin typeface="+mn-lt"/>
                        </a:rPr>
                        <a:t>RED</a:t>
                      </a:r>
                      <a:endParaRPr lang="es-MX" sz="1600" b="0" dirty="0">
                        <a:latin typeface="+mn-lt"/>
                      </a:endParaRPr>
                    </a:p>
                  </a:txBody>
                  <a:tcPr marL="66759" marR="66759" marT="25035" marB="25035" anchor="ctr"/>
                </a:tc>
                <a:extLst>
                  <a:ext uri="{0D108BD9-81ED-4DB2-BD59-A6C34878D82A}">
                    <a16:rowId xmlns:a16="http://schemas.microsoft.com/office/drawing/2014/main" val="10002"/>
                  </a:ext>
                </a:extLst>
              </a:tr>
              <a:tr h="7115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MX" sz="1600" b="0" dirty="0" smtClean="0">
                          <a:latin typeface="Calibri" panose="020F0502020204030204" pitchFamily="34" charset="0"/>
                          <a:cs typeface="Calibri" panose="020F0502020204030204" pitchFamily="34" charset="0"/>
                        </a:rPr>
                        <a:t>Nivel</a:t>
                      </a:r>
                      <a:r>
                        <a:rPr lang="es-MX" sz="1600" b="0" baseline="0" dirty="0" smtClean="0">
                          <a:latin typeface="Calibri" panose="020F0502020204030204" pitchFamily="34" charset="0"/>
                          <a:cs typeface="Calibri" panose="020F0502020204030204" pitchFamily="34" charset="0"/>
                        </a:rPr>
                        <a:t>   </a:t>
                      </a:r>
                      <a:r>
                        <a:rPr lang="es-MX" sz="1600" b="0" dirty="0" smtClean="0">
                          <a:latin typeface="Calibri" panose="020F0502020204030204" pitchFamily="34" charset="0"/>
                          <a:cs typeface="Calibri" panose="020F0502020204030204" pitchFamily="34" charset="0"/>
                        </a:rPr>
                        <a:t>I</a:t>
                      </a:r>
                      <a:endParaRPr lang="es-MX" sz="1600" b="0" dirty="0">
                        <a:latin typeface="Calibri" panose="020F0502020204030204" pitchFamily="34" charset="0"/>
                        <a:cs typeface="Calibri" panose="020F0502020204030204" pitchFamily="34" charset="0"/>
                      </a:endParaRPr>
                    </a:p>
                    <a:p>
                      <a:pPr algn="ctr"/>
                      <a:endParaRPr lang="es-MX" sz="1600" b="0" dirty="0">
                        <a:latin typeface="Calibri" panose="020F0502020204030204" pitchFamily="34" charset="0"/>
                        <a:cs typeface="Calibri" panose="020F0502020204030204" pitchFamily="34" charset="0"/>
                      </a:endParaRPr>
                    </a:p>
                  </a:txBody>
                  <a:tcPr marL="66759" marR="66759" marT="25035" marB="25035"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MX" sz="1600" b="1" i="0" dirty="0" smtClean="0">
                          <a:latin typeface="+mj-lt"/>
                        </a:rPr>
                        <a:t>14 de</a:t>
                      </a:r>
                      <a:r>
                        <a:rPr lang="es-MX" sz="1600" b="1" i="0" baseline="0" dirty="0" smtClean="0">
                          <a:latin typeface="+mj-lt"/>
                        </a:rPr>
                        <a:t> octubre</a:t>
                      </a:r>
                      <a:endParaRPr lang="es-MX" sz="1600" b="1" i="0" dirty="0">
                        <a:latin typeface="+mj-lt"/>
                        <a:cs typeface="Arial" panose="020B0604020202020204" pitchFamily="34" charset="0"/>
                      </a:endParaRPr>
                    </a:p>
                  </a:txBody>
                  <a:tcPr marL="66759" marR="66759" marT="25035" marB="25035"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MX" sz="1600" b="1" i="0" dirty="0" smtClean="0">
                          <a:latin typeface="+mj-lt"/>
                        </a:rPr>
                        <a:t>17 de octubre</a:t>
                      </a:r>
                      <a:endParaRPr lang="es-MX" sz="1600" b="1" i="0" dirty="0">
                        <a:latin typeface="+mj-lt"/>
                        <a:cs typeface="Arial" panose="020B0604020202020204" pitchFamily="34" charset="0"/>
                      </a:endParaRPr>
                    </a:p>
                  </a:txBody>
                  <a:tcPr marL="66759" marR="66759" marT="25035" marB="25035"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MX" sz="1600" b="0" dirty="0" smtClean="0">
                          <a:latin typeface="+mn-lt"/>
                          <a:cs typeface="Arial" panose="020B0604020202020204" pitchFamily="34" charset="0"/>
                        </a:rPr>
                        <a:t>RED</a:t>
                      </a:r>
                      <a:endParaRPr lang="es-MX" sz="1600" b="0" dirty="0">
                        <a:latin typeface="+mn-lt"/>
                        <a:cs typeface="Arial" panose="020B0604020202020204" pitchFamily="34" charset="0"/>
                      </a:endParaRPr>
                    </a:p>
                  </a:txBody>
                  <a:tcPr marL="66759" marR="66759" marT="25035" marB="25035" anchor="ctr"/>
                </a:tc>
                <a:tc>
                  <a:txBody>
                    <a:bodyPr/>
                    <a:lstStyle/>
                    <a:p>
                      <a:pPr algn="ctr"/>
                      <a:r>
                        <a:rPr lang="es-MX" sz="1600" b="0" dirty="0" smtClean="0">
                          <a:latin typeface="+mn-lt"/>
                          <a:cs typeface="Arial" panose="020B0604020202020204" pitchFamily="34" charset="0"/>
                        </a:rPr>
                        <a:t>RED</a:t>
                      </a:r>
                      <a:endParaRPr lang="es-MX" sz="1600" b="0" dirty="0">
                        <a:latin typeface="+mn-lt"/>
                        <a:cs typeface="Arial" panose="020B0604020202020204" pitchFamily="34" charset="0"/>
                      </a:endParaRPr>
                    </a:p>
                  </a:txBody>
                  <a:tcPr marL="66759" marR="66759" marT="25035" marB="25035" anchor="ctr"/>
                </a:tc>
                <a:extLst>
                  <a:ext uri="{0D108BD9-81ED-4DB2-BD59-A6C34878D82A}">
                    <a16:rowId xmlns:a16="http://schemas.microsoft.com/office/drawing/2014/main" val="10003"/>
                  </a:ext>
                </a:extLst>
              </a:tr>
              <a:tr h="54233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b="0" dirty="0" smtClean="0">
                          <a:latin typeface="Calibri" panose="020F0502020204030204" pitchFamily="34" charset="0"/>
                          <a:cs typeface="Calibri" panose="020F0502020204030204" pitchFamily="34" charset="0"/>
                        </a:rPr>
                        <a:t>Nivel</a:t>
                      </a:r>
                      <a:r>
                        <a:rPr lang="es-MX" sz="1600" b="0" baseline="0" dirty="0" smtClean="0">
                          <a:latin typeface="Calibri" panose="020F0502020204030204" pitchFamily="34" charset="0"/>
                          <a:cs typeface="Calibri" panose="020F0502020204030204" pitchFamily="34" charset="0"/>
                        </a:rPr>
                        <a:t> II</a:t>
                      </a:r>
                      <a:endParaRPr lang="es-MX" sz="1600" b="0" dirty="0">
                        <a:latin typeface="Calibri" panose="020F0502020204030204" pitchFamily="34" charset="0"/>
                        <a:cs typeface="Calibri" panose="020F0502020204030204" pitchFamily="34" charset="0"/>
                      </a:endParaRPr>
                    </a:p>
                  </a:txBody>
                  <a:tcPr marL="66759" marR="66759" marT="25035" marB="25035"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MX" sz="1600" b="1" i="0" dirty="0" smtClean="0">
                          <a:latin typeface="+mj-lt"/>
                          <a:cs typeface="Arial" panose="020B0604020202020204" pitchFamily="34" charset="0"/>
                        </a:rPr>
                        <a:t>18 de</a:t>
                      </a:r>
                      <a:r>
                        <a:rPr lang="es-MX" sz="1600" b="1" i="0" baseline="0" dirty="0" smtClean="0">
                          <a:latin typeface="+mj-lt"/>
                          <a:cs typeface="Arial" panose="020B0604020202020204" pitchFamily="34" charset="0"/>
                        </a:rPr>
                        <a:t> octubre</a:t>
                      </a:r>
                      <a:endParaRPr lang="es-MX" sz="1600" b="1" i="0" dirty="0">
                        <a:latin typeface="+mj-lt"/>
                        <a:cs typeface="Arial" panose="020B0604020202020204" pitchFamily="34" charset="0"/>
                      </a:endParaRPr>
                    </a:p>
                  </a:txBody>
                  <a:tcPr marL="66759" marR="66759" marT="25035" marB="25035" anchor="ctr"/>
                </a:tc>
                <a:tc>
                  <a:txBody>
                    <a:bodyPr/>
                    <a:lstStyle/>
                    <a:p>
                      <a:pPr algn="ctr"/>
                      <a:r>
                        <a:rPr lang="es-MX" sz="1600" b="1" i="0" dirty="0" smtClean="0">
                          <a:latin typeface="+mj-lt"/>
                        </a:rPr>
                        <a:t>23 de octubre</a:t>
                      </a:r>
                      <a:endParaRPr lang="es-MX" sz="1600" b="1" i="0" dirty="0">
                        <a:latin typeface="+mj-lt"/>
                      </a:endParaRPr>
                    </a:p>
                  </a:txBody>
                  <a:tcPr marL="66759" marR="66759" marT="25035" marB="25035" anchor="ctr"/>
                </a:tc>
                <a:tc>
                  <a:txBody>
                    <a:bodyPr/>
                    <a:lstStyle/>
                    <a:p>
                      <a:pPr algn="ctr"/>
                      <a:r>
                        <a:rPr lang="es-MX" sz="1600" b="0" dirty="0" smtClean="0">
                          <a:latin typeface="+mn-lt"/>
                        </a:rPr>
                        <a:t>RED</a:t>
                      </a:r>
                      <a:endParaRPr lang="es-MX" sz="1600" b="0" dirty="0">
                        <a:latin typeface="+mn-lt"/>
                      </a:endParaRPr>
                    </a:p>
                  </a:txBody>
                  <a:tcPr marL="66759" marR="66759" marT="25035" marB="25035" anchor="ctr"/>
                </a:tc>
                <a:tc>
                  <a:txBody>
                    <a:bodyPr/>
                    <a:lstStyle/>
                    <a:p>
                      <a:pPr algn="ctr"/>
                      <a:r>
                        <a:rPr lang="es-MX" sz="1600" b="0" dirty="0" smtClean="0">
                          <a:latin typeface="+mn-lt"/>
                          <a:cs typeface="Arial" panose="020B0604020202020204" pitchFamily="34" charset="0"/>
                        </a:rPr>
                        <a:t>RED</a:t>
                      </a:r>
                      <a:endParaRPr lang="es-MX" sz="1600" b="0" dirty="0">
                        <a:latin typeface="+mn-lt"/>
                        <a:cs typeface="Arial" panose="020B0604020202020204" pitchFamily="34" charset="0"/>
                      </a:endParaRPr>
                    </a:p>
                  </a:txBody>
                  <a:tcPr marL="66759" marR="66759" marT="25035" marB="25035" anchor="ctr"/>
                </a:tc>
                <a:extLst>
                  <a:ext uri="{0D108BD9-81ED-4DB2-BD59-A6C34878D82A}">
                    <a16:rowId xmlns:a16="http://schemas.microsoft.com/office/drawing/2014/main" val="10004"/>
                  </a:ext>
                </a:extLst>
              </a:tr>
              <a:tr h="5423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b="0" dirty="0" smtClean="0">
                          <a:latin typeface="Calibri" panose="020F0502020204030204" pitchFamily="34" charset="0"/>
                          <a:cs typeface="Calibri" panose="020F0502020204030204" pitchFamily="34" charset="0"/>
                        </a:rPr>
                        <a:t>Nivel III</a:t>
                      </a:r>
                      <a:endParaRPr lang="es-MX" sz="1600" b="0" dirty="0">
                        <a:latin typeface="Calibri" panose="020F0502020204030204" pitchFamily="34" charset="0"/>
                        <a:cs typeface="Calibri" panose="020F0502020204030204" pitchFamily="34" charset="0"/>
                      </a:endParaRPr>
                    </a:p>
                  </a:txBody>
                  <a:tcPr marL="66759" marR="66759" marT="25035" marB="25035" anchor="ctr"/>
                </a:tc>
                <a:tc>
                  <a:txBody>
                    <a:bodyPr/>
                    <a:lstStyle/>
                    <a:p>
                      <a:pPr algn="ctr"/>
                      <a:r>
                        <a:rPr lang="es-MX" sz="1600" b="1" i="0" dirty="0" smtClean="0">
                          <a:latin typeface="+mj-lt"/>
                          <a:cs typeface="Arial" panose="020B0604020202020204" pitchFamily="34" charset="0"/>
                        </a:rPr>
                        <a:t>24 de</a:t>
                      </a:r>
                      <a:r>
                        <a:rPr lang="es-MX" sz="1600" b="1" i="0" baseline="0" dirty="0" smtClean="0">
                          <a:latin typeface="+mj-lt"/>
                          <a:cs typeface="Arial" panose="020B0604020202020204" pitchFamily="34" charset="0"/>
                        </a:rPr>
                        <a:t> octubre</a:t>
                      </a:r>
                      <a:endParaRPr lang="es-MX" sz="1600" b="1" i="0" dirty="0">
                        <a:latin typeface="+mj-lt"/>
                        <a:cs typeface="Arial" panose="020B0604020202020204" pitchFamily="34" charset="0"/>
                      </a:endParaRPr>
                    </a:p>
                  </a:txBody>
                  <a:tcPr marL="66759" marR="66759" marT="25035" marB="25035" anchor="ctr"/>
                </a:tc>
                <a:tc>
                  <a:txBody>
                    <a:bodyPr/>
                    <a:lstStyle/>
                    <a:p>
                      <a:pPr algn="ctr"/>
                      <a:r>
                        <a:rPr lang="es-MX" sz="1600" b="1" i="0" dirty="0" smtClean="0">
                          <a:latin typeface="+mj-lt"/>
                        </a:rPr>
                        <a:t>1 de noviembre</a:t>
                      </a:r>
                      <a:endParaRPr lang="es-MX" sz="1600" b="1" i="0" dirty="0">
                        <a:latin typeface="+mj-lt"/>
                      </a:endParaRPr>
                    </a:p>
                  </a:txBody>
                  <a:tcPr marL="66759" marR="66759" marT="25035" marB="25035" anchor="ctr"/>
                </a:tc>
                <a:tc>
                  <a:txBody>
                    <a:bodyPr/>
                    <a:lstStyle/>
                    <a:p>
                      <a:pPr algn="ctr"/>
                      <a:r>
                        <a:rPr lang="es-MX" sz="1600" b="0" dirty="0" smtClean="0">
                          <a:latin typeface="+mn-lt"/>
                        </a:rPr>
                        <a:t>RED</a:t>
                      </a:r>
                      <a:endParaRPr lang="es-MX" sz="1600" b="0" dirty="0">
                        <a:latin typeface="+mn-lt"/>
                      </a:endParaRPr>
                    </a:p>
                  </a:txBody>
                  <a:tcPr marL="66759" marR="66759" marT="25035" marB="25035" anchor="ctr"/>
                </a:tc>
                <a:tc>
                  <a:txBody>
                    <a:bodyPr/>
                    <a:lstStyle/>
                    <a:p>
                      <a:pPr algn="ctr"/>
                      <a:r>
                        <a:rPr lang="es-MX" sz="1600" b="0" dirty="0" smtClean="0">
                          <a:latin typeface="+mn-lt"/>
                          <a:cs typeface="Arial" panose="020B0604020202020204" pitchFamily="34" charset="0"/>
                        </a:rPr>
                        <a:t>RED</a:t>
                      </a:r>
                      <a:endParaRPr lang="es-MX" sz="1600" b="0" dirty="0">
                        <a:latin typeface="+mn-lt"/>
                        <a:cs typeface="Arial" panose="020B0604020202020204" pitchFamily="34" charset="0"/>
                      </a:endParaRPr>
                    </a:p>
                  </a:txBody>
                  <a:tcPr marL="66759" marR="66759" marT="25035" marB="25035" anchor="ctr"/>
                </a:tc>
                <a:extLst>
                  <a:ext uri="{0D108BD9-81ED-4DB2-BD59-A6C34878D82A}">
                    <a16:rowId xmlns:a16="http://schemas.microsoft.com/office/drawing/2014/main" val="3663052129"/>
                  </a:ext>
                </a:extLst>
              </a:tr>
              <a:tr h="5423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b="0" dirty="0" smtClean="0">
                          <a:latin typeface="Calibri" panose="020F0502020204030204" pitchFamily="34" charset="0"/>
                          <a:cs typeface="Calibri" panose="020F0502020204030204" pitchFamily="34" charset="0"/>
                        </a:rPr>
                        <a:t>Notificación mediante oficio a la Vicerrectoría Ejecutiva</a:t>
                      </a:r>
                      <a:endParaRPr lang="es-MX" sz="1600" b="0" dirty="0">
                        <a:latin typeface="Calibri" panose="020F0502020204030204" pitchFamily="34" charset="0"/>
                        <a:cs typeface="Calibri" panose="020F0502020204030204" pitchFamily="34" charset="0"/>
                      </a:endParaRPr>
                    </a:p>
                  </a:txBody>
                  <a:tcPr marL="66759" marR="66759" marT="25035" marB="25035" anchor="ctr"/>
                </a:tc>
                <a:tc>
                  <a:txBody>
                    <a:bodyPr/>
                    <a:lstStyle/>
                    <a:p>
                      <a:pPr algn="ctr"/>
                      <a:r>
                        <a:rPr lang="es-MX" sz="1600" b="1" i="0" dirty="0" smtClean="0">
                          <a:latin typeface="+mj-lt"/>
                          <a:cs typeface="Arial" panose="020B0604020202020204" pitchFamily="34" charset="0"/>
                        </a:rPr>
                        <a:t>4 de</a:t>
                      </a:r>
                      <a:r>
                        <a:rPr lang="es-MX" sz="1600" b="1" i="0" baseline="0" dirty="0" smtClean="0">
                          <a:latin typeface="+mj-lt"/>
                          <a:cs typeface="Arial" panose="020B0604020202020204" pitchFamily="34" charset="0"/>
                        </a:rPr>
                        <a:t> noviembre</a:t>
                      </a:r>
                      <a:endParaRPr lang="es-MX" sz="1600" b="1" i="0" dirty="0">
                        <a:latin typeface="+mj-lt"/>
                        <a:cs typeface="Arial" panose="020B0604020202020204" pitchFamily="34" charset="0"/>
                      </a:endParaRPr>
                    </a:p>
                  </a:txBody>
                  <a:tcPr marL="66759" marR="66759" marT="25035" marB="25035" anchor="ctr"/>
                </a:tc>
                <a:tc>
                  <a:txBody>
                    <a:bodyPr/>
                    <a:lstStyle/>
                    <a:p>
                      <a:pPr algn="ctr"/>
                      <a:r>
                        <a:rPr lang="es-MX" sz="1600" b="1" i="0" dirty="0" smtClean="0">
                          <a:latin typeface="+mj-lt"/>
                        </a:rPr>
                        <a:t>6 de noviembre</a:t>
                      </a:r>
                      <a:endParaRPr lang="es-MX" sz="1600" b="1" i="0" dirty="0">
                        <a:latin typeface="+mj-lt"/>
                      </a:endParaRPr>
                    </a:p>
                  </a:txBody>
                  <a:tcPr marL="66759" marR="66759" marT="25035" marB="25035" anchor="ctr"/>
                </a:tc>
                <a:tc>
                  <a:txBody>
                    <a:bodyPr/>
                    <a:lstStyle/>
                    <a:p>
                      <a:pPr algn="ctr"/>
                      <a:r>
                        <a:rPr lang="es-MX" sz="1600" b="0" dirty="0" smtClean="0">
                          <a:latin typeface="+mn-lt"/>
                        </a:rPr>
                        <a:t>RED</a:t>
                      </a:r>
                      <a:endParaRPr lang="es-MX" sz="1600" b="0" dirty="0">
                        <a:latin typeface="+mn-lt"/>
                      </a:endParaRPr>
                    </a:p>
                  </a:txBody>
                  <a:tcPr marL="66759" marR="66759" marT="25035" marB="25035" anchor="ctr"/>
                </a:tc>
                <a:tc>
                  <a:txBody>
                    <a:bodyPr/>
                    <a:lstStyle/>
                    <a:p>
                      <a:pPr algn="ctr"/>
                      <a:r>
                        <a:rPr lang="es-MX" sz="1600" b="0" dirty="0" smtClean="0">
                          <a:latin typeface="+mn-lt"/>
                          <a:cs typeface="Arial" panose="020B0604020202020204" pitchFamily="34" charset="0"/>
                        </a:rPr>
                        <a:t>RED</a:t>
                      </a:r>
                      <a:endParaRPr lang="es-MX" sz="1600" b="0" dirty="0">
                        <a:latin typeface="+mn-lt"/>
                        <a:cs typeface="Arial" panose="020B0604020202020204" pitchFamily="34" charset="0"/>
                      </a:endParaRPr>
                    </a:p>
                  </a:txBody>
                  <a:tcPr marL="66759" marR="66759" marT="25035" marB="25035" anchor="ctr"/>
                </a:tc>
                <a:extLst>
                  <a:ext uri="{0D108BD9-81ED-4DB2-BD59-A6C34878D82A}">
                    <a16:rowId xmlns:a16="http://schemas.microsoft.com/office/drawing/2014/main" val="1121758886"/>
                  </a:ext>
                </a:extLst>
              </a:tr>
            </a:tbl>
          </a:graphicData>
        </a:graphic>
      </p:graphicFrame>
      <p:sp>
        <p:nvSpPr>
          <p:cNvPr id="15" name="Rectángulo 14"/>
          <p:cNvSpPr/>
          <p:nvPr/>
        </p:nvSpPr>
        <p:spPr>
          <a:xfrm>
            <a:off x="1021387" y="222935"/>
            <a:ext cx="153895" cy="503586"/>
          </a:xfrm>
          <a:prstGeom prst="rect">
            <a:avLst/>
          </a:prstGeom>
          <a:solidFill>
            <a:srgbClr val="934C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067341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164044" y="306454"/>
            <a:ext cx="6858000" cy="569321"/>
          </a:xfrm>
          <a:prstGeom prst="rect">
            <a:avLst/>
          </a:prstGeom>
          <a:solidFill>
            <a:schemeClr val="bg1">
              <a:alpha val="10196"/>
            </a:schemeClr>
          </a:solidFill>
          <a:ln w="3175" algn="ctr">
            <a:noFill/>
            <a:miter lim="800000"/>
            <a:headEnd/>
            <a:tailEnd/>
          </a:ln>
        </p:spPr>
        <p:txBody>
          <a:bodyPr lIns="40500" tIns="67500" bIns="27000"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eaLnBrk="1" hangingPunct="1"/>
            <a:r>
              <a:rPr lang="es-MX" sz="3600" b="1" dirty="0">
                <a:solidFill>
                  <a:schemeClr val="bg2">
                    <a:lumMod val="50000"/>
                  </a:schemeClr>
                </a:solidFill>
                <a:latin typeface="+mj-lt"/>
              </a:rPr>
              <a:t>Tipos de </a:t>
            </a:r>
            <a:r>
              <a:rPr lang="es-MX" sz="3600" b="1" dirty="0" smtClean="0">
                <a:solidFill>
                  <a:schemeClr val="bg2">
                    <a:lumMod val="50000"/>
                  </a:schemeClr>
                </a:solidFill>
                <a:latin typeface="+mj-lt"/>
              </a:rPr>
              <a:t>proyectos P3e</a:t>
            </a:r>
            <a:endParaRPr lang="es-MX" sz="3600" b="1" dirty="0">
              <a:solidFill>
                <a:schemeClr val="bg2">
                  <a:lumMod val="50000"/>
                </a:schemeClr>
              </a:solidFill>
              <a:latin typeface="+mj-lt"/>
            </a:endParaRPr>
          </a:p>
          <a:p>
            <a:pPr algn="l" eaLnBrk="1" hangingPunct="1"/>
            <a:endParaRPr lang="es-MX" b="1" dirty="0">
              <a:solidFill>
                <a:schemeClr val="bg2">
                  <a:lumMod val="50000"/>
                </a:schemeClr>
              </a:solidFill>
              <a:latin typeface="+mj-lt"/>
            </a:endParaRPr>
          </a:p>
        </p:txBody>
      </p:sp>
      <p:graphicFrame>
        <p:nvGraphicFramePr>
          <p:cNvPr id="3" name="2 Diagrama"/>
          <p:cNvGraphicFramePr/>
          <p:nvPr>
            <p:extLst>
              <p:ext uri="{D42A27DB-BD31-4B8C-83A1-F6EECF244321}">
                <p14:modId xmlns:p14="http://schemas.microsoft.com/office/powerpoint/2010/main" val="4108176981"/>
              </p:ext>
            </p:extLst>
          </p:nvPr>
        </p:nvGraphicFramePr>
        <p:xfrm>
          <a:off x="2468625" y="1940828"/>
          <a:ext cx="5390839" cy="2515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7432820" y="222935"/>
            <a:ext cx="153895" cy="503586"/>
          </a:xfrm>
          <a:prstGeom prst="rect">
            <a:avLst/>
          </a:prstGeom>
          <a:solidFill>
            <a:srgbClr val="934C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184120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ángulo redondeado 50"/>
          <p:cNvSpPr/>
          <p:nvPr/>
        </p:nvSpPr>
        <p:spPr>
          <a:xfrm>
            <a:off x="866256" y="3772916"/>
            <a:ext cx="9648213" cy="604541"/>
          </a:xfrm>
          <a:prstGeom prst="roundRect">
            <a:avLst/>
          </a:prstGeom>
          <a:solidFill>
            <a:srgbClr val="FFFF0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66" name="Rectangle 6"/>
          <p:cNvSpPr>
            <a:spLocks noChangeArrowheads="1"/>
          </p:cNvSpPr>
          <p:nvPr/>
        </p:nvSpPr>
        <p:spPr bwMode="auto">
          <a:xfrm>
            <a:off x="5930255" y="150244"/>
            <a:ext cx="5873018" cy="7017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ES" altLang="es-MX" sz="2400" b="1" dirty="0">
                <a:solidFill>
                  <a:schemeClr val="bg2">
                    <a:lumMod val="50000"/>
                  </a:schemeClr>
                </a:solidFill>
                <a:latin typeface="+mj-lt"/>
              </a:rPr>
              <a:t>Definición </a:t>
            </a:r>
            <a:r>
              <a:rPr lang="es-ES" altLang="es-MX" sz="2400" b="1" dirty="0" smtClean="0">
                <a:solidFill>
                  <a:schemeClr val="bg2">
                    <a:lumMod val="50000"/>
                  </a:schemeClr>
                </a:solidFill>
                <a:latin typeface="+mj-lt"/>
              </a:rPr>
              <a:t>y </a:t>
            </a:r>
            <a:r>
              <a:rPr lang="es-ES" altLang="es-MX" sz="2400" b="1" dirty="0">
                <a:solidFill>
                  <a:schemeClr val="bg2">
                    <a:lumMod val="50000"/>
                  </a:schemeClr>
                </a:solidFill>
                <a:latin typeface="+mj-lt"/>
              </a:rPr>
              <a:t>elementos básicos de un proyecto</a:t>
            </a:r>
          </a:p>
          <a:p>
            <a:pPr algn="r">
              <a:lnSpc>
                <a:spcPct val="90000"/>
              </a:lnSpc>
            </a:pPr>
            <a:r>
              <a:rPr lang="es-ES" altLang="es-MX" sz="2000" b="1" dirty="0">
                <a:solidFill>
                  <a:schemeClr val="bg2">
                    <a:lumMod val="50000"/>
                  </a:schemeClr>
                </a:solidFill>
                <a:latin typeface="+mj-lt"/>
              </a:rPr>
              <a:t>Estructura simplificada</a:t>
            </a:r>
            <a:endParaRPr lang="en-US" altLang="es-MX" sz="2000" b="1" dirty="0">
              <a:solidFill>
                <a:schemeClr val="bg2">
                  <a:lumMod val="50000"/>
                </a:schemeClr>
              </a:solidFill>
              <a:latin typeface="+mj-lt"/>
            </a:endParaRPr>
          </a:p>
        </p:txBody>
      </p:sp>
      <p:sp>
        <p:nvSpPr>
          <p:cNvPr id="11267" name="Rectangle 1"/>
          <p:cNvSpPr>
            <a:spLocks noChangeArrowheads="1"/>
          </p:cNvSpPr>
          <p:nvPr/>
        </p:nvSpPr>
        <p:spPr bwMode="auto">
          <a:xfrm>
            <a:off x="844898" y="926769"/>
            <a:ext cx="1056174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es-MX" altLang="es-MX" sz="2000" b="1" dirty="0">
                <a:ea typeface="Calibri" pitchFamily="34" charset="0"/>
                <a:cs typeface="Helvetica" pitchFamily="34" charset="0"/>
              </a:rPr>
              <a:t>¿Qué es un proyecto P3e?</a:t>
            </a:r>
          </a:p>
          <a:p>
            <a:pPr algn="just"/>
            <a:endParaRPr lang="es-MX" altLang="es-MX" sz="1400" dirty="0">
              <a:ea typeface="Calibri" pitchFamily="34" charset="0"/>
            </a:endParaRPr>
          </a:p>
          <a:p>
            <a:pPr algn="just">
              <a:defRPr/>
            </a:pPr>
            <a:r>
              <a:rPr lang="es-MX" dirty="0"/>
              <a:t>Conjunto de objetivos particulares alineados al PDI 2014-2030 y a los Planes de Desarrollo de las Entidades de Red donde se realiza la programación del gasto en las diferentes partidas del clasificador armonizado cuya finalidad es configurar la </a:t>
            </a:r>
            <a:r>
              <a:rPr lang="es-MX" b="1" dirty="0"/>
              <a:t>realización concreta de un determinado propósito.</a:t>
            </a:r>
            <a:endParaRPr lang="es-MX" dirty="0"/>
          </a:p>
        </p:txBody>
      </p:sp>
      <p:sp>
        <p:nvSpPr>
          <p:cNvPr id="18" name="17 Rectángulo"/>
          <p:cNvSpPr/>
          <p:nvPr/>
        </p:nvSpPr>
        <p:spPr>
          <a:xfrm>
            <a:off x="835607" y="2777685"/>
            <a:ext cx="10571035" cy="228600"/>
          </a:xfrm>
          <a:prstGeom prst="rect">
            <a:avLst/>
          </a:prstGeom>
          <a:solidFill>
            <a:schemeClr val="accent2">
              <a:lumMod val="75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MX" b="1" dirty="0">
                <a:solidFill>
                  <a:schemeClr val="bg1">
                    <a:lumMod val="95000"/>
                  </a:schemeClr>
                </a:solidFill>
              </a:rPr>
              <a:t>Justificación</a:t>
            </a:r>
          </a:p>
        </p:txBody>
      </p:sp>
      <p:sp>
        <p:nvSpPr>
          <p:cNvPr id="19" name="18 Rectángulo"/>
          <p:cNvSpPr/>
          <p:nvPr/>
        </p:nvSpPr>
        <p:spPr>
          <a:xfrm>
            <a:off x="1060994" y="3362632"/>
            <a:ext cx="1004047" cy="423582"/>
          </a:xfrm>
          <a:prstGeom prst="rect">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MX" sz="1100" dirty="0">
                <a:solidFill>
                  <a:schemeClr val="tx1"/>
                </a:solidFill>
              </a:rPr>
              <a:t>Objetivo específico 1</a:t>
            </a:r>
          </a:p>
        </p:txBody>
      </p:sp>
      <p:sp>
        <p:nvSpPr>
          <p:cNvPr id="20" name="19 Rectángulo"/>
          <p:cNvSpPr/>
          <p:nvPr/>
        </p:nvSpPr>
        <p:spPr>
          <a:xfrm>
            <a:off x="3747880" y="3369358"/>
            <a:ext cx="1004047" cy="423582"/>
          </a:xfrm>
          <a:prstGeom prst="rect">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MX" sz="1100" dirty="0">
                <a:solidFill>
                  <a:schemeClr val="tx1"/>
                </a:solidFill>
              </a:rPr>
              <a:t>Objetivo específico 2</a:t>
            </a:r>
          </a:p>
        </p:txBody>
      </p:sp>
      <p:sp>
        <p:nvSpPr>
          <p:cNvPr id="21" name="20 Rectángulo"/>
          <p:cNvSpPr/>
          <p:nvPr/>
        </p:nvSpPr>
        <p:spPr>
          <a:xfrm>
            <a:off x="6629504" y="3369358"/>
            <a:ext cx="1004047" cy="423582"/>
          </a:xfrm>
          <a:prstGeom prst="rect">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MX" sz="1100" dirty="0">
                <a:solidFill>
                  <a:schemeClr val="tx1"/>
                </a:solidFill>
              </a:rPr>
              <a:t>Objetivo específico 3</a:t>
            </a:r>
          </a:p>
        </p:txBody>
      </p:sp>
      <p:sp>
        <p:nvSpPr>
          <p:cNvPr id="23" name="22 Flecha arriba y abajo"/>
          <p:cNvSpPr/>
          <p:nvPr/>
        </p:nvSpPr>
        <p:spPr>
          <a:xfrm rot="2750164">
            <a:off x="1514318" y="2996502"/>
            <a:ext cx="195263" cy="403225"/>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MX"/>
          </a:p>
        </p:txBody>
      </p:sp>
      <p:sp>
        <p:nvSpPr>
          <p:cNvPr id="24" name="23 Flecha arriba y abajo"/>
          <p:cNvSpPr/>
          <p:nvPr/>
        </p:nvSpPr>
        <p:spPr>
          <a:xfrm rot="18976632">
            <a:off x="9374738" y="3012721"/>
            <a:ext cx="258763" cy="302419"/>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MX"/>
          </a:p>
        </p:txBody>
      </p:sp>
      <p:sp>
        <p:nvSpPr>
          <p:cNvPr id="25" name="24 Flecha arriba y abajo"/>
          <p:cNvSpPr/>
          <p:nvPr/>
        </p:nvSpPr>
        <p:spPr>
          <a:xfrm>
            <a:off x="4109468" y="3006285"/>
            <a:ext cx="258762" cy="303610"/>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MX"/>
          </a:p>
        </p:txBody>
      </p:sp>
      <p:sp>
        <p:nvSpPr>
          <p:cNvPr id="29" name="28 Flecha arriba y abajo"/>
          <p:cNvSpPr/>
          <p:nvPr/>
        </p:nvSpPr>
        <p:spPr>
          <a:xfrm>
            <a:off x="7035276" y="3053631"/>
            <a:ext cx="260350" cy="302419"/>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MX"/>
          </a:p>
        </p:txBody>
      </p:sp>
      <p:sp>
        <p:nvSpPr>
          <p:cNvPr id="30" name="29 Llamada de flecha hacia arriba"/>
          <p:cNvSpPr/>
          <p:nvPr/>
        </p:nvSpPr>
        <p:spPr>
          <a:xfrm>
            <a:off x="2150160" y="3726042"/>
            <a:ext cx="1358704" cy="491168"/>
          </a:xfrm>
          <a:prstGeom prst="upArrowCallout">
            <a:avLst>
              <a:gd name="adj1" fmla="val 50000"/>
              <a:gd name="adj2" fmla="val 25000"/>
              <a:gd name="adj3" fmla="val 25000"/>
              <a:gd name="adj4" fmla="val 64977"/>
            </a:avLst>
          </a:prstGeom>
          <a:solidFill>
            <a:schemeClr val="accent4">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MX" sz="1100" dirty="0"/>
              <a:t>Resultado 1</a:t>
            </a:r>
          </a:p>
          <a:p>
            <a:pPr algn="ctr">
              <a:defRPr/>
            </a:pPr>
            <a:r>
              <a:rPr lang="es-MX" sz="1100" dirty="0"/>
              <a:t>(indicadores)</a:t>
            </a:r>
          </a:p>
        </p:txBody>
      </p:sp>
      <p:sp>
        <p:nvSpPr>
          <p:cNvPr id="34" name="33 Rectángulo"/>
          <p:cNvSpPr/>
          <p:nvPr/>
        </p:nvSpPr>
        <p:spPr>
          <a:xfrm>
            <a:off x="905391" y="4364508"/>
            <a:ext cx="565150" cy="167878"/>
          </a:xfrm>
          <a:prstGeom prst="rect">
            <a:avLst/>
          </a:prstGeom>
          <a:solidFill>
            <a:schemeClr val="accent4">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MX" sz="900" dirty="0">
                <a:solidFill>
                  <a:schemeClr val="tx1"/>
                </a:solidFill>
              </a:rPr>
              <a:t>Partida</a:t>
            </a:r>
          </a:p>
        </p:txBody>
      </p:sp>
      <p:sp>
        <p:nvSpPr>
          <p:cNvPr id="36" name="35 Rectángulo"/>
          <p:cNvSpPr/>
          <p:nvPr/>
        </p:nvSpPr>
        <p:spPr>
          <a:xfrm>
            <a:off x="1561030" y="4364508"/>
            <a:ext cx="563563" cy="167878"/>
          </a:xfrm>
          <a:prstGeom prst="rect">
            <a:avLst/>
          </a:prstGeom>
          <a:solidFill>
            <a:schemeClr val="accent4">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MX" sz="900" dirty="0">
                <a:solidFill>
                  <a:schemeClr val="tx1"/>
                </a:solidFill>
              </a:rPr>
              <a:t>Partida</a:t>
            </a:r>
          </a:p>
        </p:txBody>
      </p:sp>
      <p:sp>
        <p:nvSpPr>
          <p:cNvPr id="37" name="36 Rectángulo"/>
          <p:cNvSpPr/>
          <p:nvPr/>
        </p:nvSpPr>
        <p:spPr>
          <a:xfrm>
            <a:off x="3639421" y="4382397"/>
            <a:ext cx="565150" cy="167878"/>
          </a:xfrm>
          <a:prstGeom prst="rect">
            <a:avLst/>
          </a:prstGeom>
          <a:solidFill>
            <a:schemeClr val="accent4">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MX" sz="900" dirty="0">
                <a:solidFill>
                  <a:schemeClr val="tx1"/>
                </a:solidFill>
              </a:rPr>
              <a:t>Partida</a:t>
            </a:r>
          </a:p>
        </p:txBody>
      </p:sp>
      <p:sp>
        <p:nvSpPr>
          <p:cNvPr id="38" name="37 Rectángulo"/>
          <p:cNvSpPr/>
          <p:nvPr/>
        </p:nvSpPr>
        <p:spPr>
          <a:xfrm>
            <a:off x="4295060" y="4382397"/>
            <a:ext cx="563563" cy="167878"/>
          </a:xfrm>
          <a:prstGeom prst="rect">
            <a:avLst/>
          </a:prstGeom>
          <a:solidFill>
            <a:schemeClr val="accent4">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MX" sz="900" dirty="0">
                <a:solidFill>
                  <a:schemeClr val="tx1"/>
                </a:solidFill>
              </a:rPr>
              <a:t>Partida</a:t>
            </a:r>
          </a:p>
        </p:txBody>
      </p:sp>
      <p:sp>
        <p:nvSpPr>
          <p:cNvPr id="39" name="38 Rectángulo"/>
          <p:cNvSpPr/>
          <p:nvPr/>
        </p:nvSpPr>
        <p:spPr>
          <a:xfrm>
            <a:off x="6587601" y="4364508"/>
            <a:ext cx="565150" cy="167878"/>
          </a:xfrm>
          <a:prstGeom prst="rect">
            <a:avLst/>
          </a:prstGeom>
          <a:solidFill>
            <a:schemeClr val="accent4">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MX" sz="900" dirty="0">
                <a:solidFill>
                  <a:schemeClr val="tx1"/>
                </a:solidFill>
              </a:rPr>
              <a:t>Partida</a:t>
            </a:r>
          </a:p>
        </p:txBody>
      </p:sp>
      <p:sp>
        <p:nvSpPr>
          <p:cNvPr id="40" name="39 Rectángulo"/>
          <p:cNvSpPr/>
          <p:nvPr/>
        </p:nvSpPr>
        <p:spPr>
          <a:xfrm>
            <a:off x="7241651" y="4364508"/>
            <a:ext cx="565150" cy="167878"/>
          </a:xfrm>
          <a:prstGeom prst="rect">
            <a:avLst/>
          </a:prstGeom>
          <a:solidFill>
            <a:schemeClr val="accent4">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MX" sz="900" dirty="0">
                <a:solidFill>
                  <a:schemeClr val="tx1"/>
                </a:solidFill>
              </a:rPr>
              <a:t>Partida</a:t>
            </a:r>
          </a:p>
        </p:txBody>
      </p:sp>
      <p:sp>
        <p:nvSpPr>
          <p:cNvPr id="41" name="40 Rectángulo"/>
          <p:cNvSpPr/>
          <p:nvPr/>
        </p:nvSpPr>
        <p:spPr>
          <a:xfrm>
            <a:off x="8928637" y="4364508"/>
            <a:ext cx="565150" cy="167878"/>
          </a:xfrm>
          <a:prstGeom prst="rect">
            <a:avLst/>
          </a:prstGeom>
          <a:solidFill>
            <a:schemeClr val="accent4">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MX" sz="900" dirty="0">
                <a:solidFill>
                  <a:schemeClr val="tx1"/>
                </a:solidFill>
              </a:rPr>
              <a:t>Partida</a:t>
            </a:r>
          </a:p>
        </p:txBody>
      </p:sp>
      <p:sp>
        <p:nvSpPr>
          <p:cNvPr id="42" name="41 Rectángulo"/>
          <p:cNvSpPr/>
          <p:nvPr/>
        </p:nvSpPr>
        <p:spPr>
          <a:xfrm>
            <a:off x="9584277" y="4364508"/>
            <a:ext cx="563563" cy="167878"/>
          </a:xfrm>
          <a:prstGeom prst="rect">
            <a:avLst/>
          </a:prstGeom>
          <a:solidFill>
            <a:schemeClr val="accent4">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MX" sz="900" dirty="0">
                <a:solidFill>
                  <a:schemeClr val="tx1"/>
                </a:solidFill>
              </a:rPr>
              <a:t>Partida</a:t>
            </a:r>
          </a:p>
        </p:txBody>
      </p:sp>
      <p:sp>
        <p:nvSpPr>
          <p:cNvPr id="43" name="42 Flecha arriba y abajo"/>
          <p:cNvSpPr/>
          <p:nvPr/>
        </p:nvSpPr>
        <p:spPr>
          <a:xfrm>
            <a:off x="1111767" y="4062090"/>
            <a:ext cx="134937" cy="241697"/>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MX"/>
          </a:p>
        </p:txBody>
      </p:sp>
      <p:sp>
        <p:nvSpPr>
          <p:cNvPr id="44" name="43 Flecha arriba y abajo"/>
          <p:cNvSpPr/>
          <p:nvPr/>
        </p:nvSpPr>
        <p:spPr>
          <a:xfrm>
            <a:off x="1792803" y="4062090"/>
            <a:ext cx="134938" cy="241697"/>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MX"/>
          </a:p>
        </p:txBody>
      </p:sp>
      <p:sp>
        <p:nvSpPr>
          <p:cNvPr id="45" name="44 Flecha arriba y abajo"/>
          <p:cNvSpPr/>
          <p:nvPr/>
        </p:nvSpPr>
        <p:spPr>
          <a:xfrm>
            <a:off x="3828333" y="4093076"/>
            <a:ext cx="134938" cy="241697"/>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MX"/>
          </a:p>
        </p:txBody>
      </p:sp>
      <p:sp>
        <p:nvSpPr>
          <p:cNvPr id="46" name="45 Flecha arriba y abajo"/>
          <p:cNvSpPr/>
          <p:nvPr/>
        </p:nvSpPr>
        <p:spPr>
          <a:xfrm>
            <a:off x="4509373" y="4093076"/>
            <a:ext cx="134937" cy="241697"/>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MX"/>
          </a:p>
        </p:txBody>
      </p:sp>
      <p:sp>
        <p:nvSpPr>
          <p:cNvPr id="47" name="46 Flecha arriba y abajo"/>
          <p:cNvSpPr/>
          <p:nvPr/>
        </p:nvSpPr>
        <p:spPr>
          <a:xfrm>
            <a:off x="6757463" y="4088283"/>
            <a:ext cx="134938" cy="242888"/>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MX"/>
          </a:p>
        </p:txBody>
      </p:sp>
      <p:sp>
        <p:nvSpPr>
          <p:cNvPr id="48" name="47 Flecha arriba y abajo"/>
          <p:cNvSpPr/>
          <p:nvPr/>
        </p:nvSpPr>
        <p:spPr>
          <a:xfrm>
            <a:off x="7438503" y="4088283"/>
            <a:ext cx="134937" cy="242888"/>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MX"/>
          </a:p>
        </p:txBody>
      </p:sp>
      <p:sp>
        <p:nvSpPr>
          <p:cNvPr id="49" name="48 Flecha arriba y abajo"/>
          <p:cNvSpPr/>
          <p:nvPr/>
        </p:nvSpPr>
        <p:spPr>
          <a:xfrm>
            <a:off x="9100087" y="4068042"/>
            <a:ext cx="133350" cy="242888"/>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MX"/>
          </a:p>
        </p:txBody>
      </p:sp>
      <p:sp>
        <p:nvSpPr>
          <p:cNvPr id="50" name="49 Flecha arriba y abajo"/>
          <p:cNvSpPr/>
          <p:nvPr/>
        </p:nvSpPr>
        <p:spPr>
          <a:xfrm>
            <a:off x="9781125" y="4068042"/>
            <a:ext cx="134938" cy="242888"/>
          </a:xfrm>
          <a:prstGeom prst="upDownArrow">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MX"/>
          </a:p>
        </p:txBody>
      </p:sp>
      <p:sp>
        <p:nvSpPr>
          <p:cNvPr id="55" name="54 Flecha curvada hacia arriba"/>
          <p:cNvSpPr/>
          <p:nvPr/>
        </p:nvSpPr>
        <p:spPr>
          <a:xfrm>
            <a:off x="1765354" y="5187305"/>
            <a:ext cx="2484916" cy="382251"/>
          </a:xfrm>
          <a:prstGeom prst="curvedUpArrow">
            <a:avLst>
              <a:gd name="adj1" fmla="val 25000"/>
              <a:gd name="adj2" fmla="val 89789"/>
              <a:gd name="adj3" fmla="val 25000"/>
            </a:avLst>
          </a:prstGeom>
          <a:solidFill>
            <a:schemeClr val="tx2">
              <a:lumMod val="60000"/>
              <a:lumOff val="40000"/>
            </a:schemeClr>
          </a:solidFill>
          <a:ln>
            <a:noFill/>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MX">
              <a:solidFill>
                <a:schemeClr val="tx1"/>
              </a:solidFill>
            </a:endParaRPr>
          </a:p>
        </p:txBody>
      </p:sp>
      <p:sp>
        <p:nvSpPr>
          <p:cNvPr id="52" name="51 Rectángulo"/>
          <p:cNvSpPr/>
          <p:nvPr/>
        </p:nvSpPr>
        <p:spPr>
          <a:xfrm>
            <a:off x="844898" y="2492896"/>
            <a:ext cx="10571035" cy="228600"/>
          </a:xfrm>
          <a:prstGeom prst="rect">
            <a:avLst/>
          </a:prstGeom>
          <a:solidFill>
            <a:schemeClr val="accent2">
              <a:lumMod val="5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MX" b="1" dirty="0">
                <a:solidFill>
                  <a:schemeClr val="bg1">
                    <a:lumMod val="95000"/>
                  </a:schemeClr>
                </a:solidFill>
              </a:rPr>
              <a:t>Objetivo general</a:t>
            </a:r>
          </a:p>
        </p:txBody>
      </p:sp>
      <p:sp>
        <p:nvSpPr>
          <p:cNvPr id="53" name="52 Rectángulo"/>
          <p:cNvSpPr/>
          <p:nvPr/>
        </p:nvSpPr>
        <p:spPr>
          <a:xfrm>
            <a:off x="896660" y="4598055"/>
            <a:ext cx="565150" cy="392542"/>
          </a:xfrm>
          <a:prstGeom prst="rect">
            <a:avLst/>
          </a:prstGeom>
          <a:solidFill>
            <a:schemeClr val="accent4">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MX" sz="700" dirty="0">
                <a:solidFill>
                  <a:schemeClr val="tx1"/>
                </a:solidFill>
              </a:rPr>
              <a:t>Aplicación del recurso</a:t>
            </a:r>
          </a:p>
        </p:txBody>
      </p:sp>
      <p:sp>
        <p:nvSpPr>
          <p:cNvPr id="54" name="53 Rectángulo"/>
          <p:cNvSpPr/>
          <p:nvPr/>
        </p:nvSpPr>
        <p:spPr>
          <a:xfrm>
            <a:off x="1561029" y="4598055"/>
            <a:ext cx="565150" cy="392542"/>
          </a:xfrm>
          <a:prstGeom prst="rect">
            <a:avLst/>
          </a:prstGeom>
          <a:solidFill>
            <a:schemeClr val="accent4">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MX" sz="700" dirty="0">
                <a:solidFill>
                  <a:schemeClr val="tx1"/>
                </a:solidFill>
              </a:rPr>
              <a:t>Aplicación del recurso</a:t>
            </a:r>
          </a:p>
        </p:txBody>
      </p:sp>
      <p:sp>
        <p:nvSpPr>
          <p:cNvPr id="58" name="57 Rectángulo"/>
          <p:cNvSpPr/>
          <p:nvPr/>
        </p:nvSpPr>
        <p:spPr>
          <a:xfrm>
            <a:off x="3619756" y="4615944"/>
            <a:ext cx="565150" cy="392542"/>
          </a:xfrm>
          <a:prstGeom prst="rect">
            <a:avLst/>
          </a:prstGeom>
          <a:solidFill>
            <a:schemeClr val="accent4">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MX" sz="700" dirty="0">
                <a:solidFill>
                  <a:schemeClr val="tx1"/>
                </a:solidFill>
              </a:rPr>
              <a:t>Aplicación del recurso</a:t>
            </a:r>
          </a:p>
        </p:txBody>
      </p:sp>
      <p:sp>
        <p:nvSpPr>
          <p:cNvPr id="59" name="58 Rectángulo"/>
          <p:cNvSpPr/>
          <p:nvPr/>
        </p:nvSpPr>
        <p:spPr>
          <a:xfrm>
            <a:off x="4284124" y="4615944"/>
            <a:ext cx="565150" cy="392542"/>
          </a:xfrm>
          <a:prstGeom prst="rect">
            <a:avLst/>
          </a:prstGeom>
          <a:solidFill>
            <a:schemeClr val="accent4">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MX" sz="700" dirty="0">
                <a:solidFill>
                  <a:schemeClr val="tx1"/>
                </a:solidFill>
              </a:rPr>
              <a:t>Aplicación del recurso</a:t>
            </a:r>
          </a:p>
        </p:txBody>
      </p:sp>
      <p:sp>
        <p:nvSpPr>
          <p:cNvPr id="60" name="59 Rectángulo"/>
          <p:cNvSpPr/>
          <p:nvPr/>
        </p:nvSpPr>
        <p:spPr>
          <a:xfrm>
            <a:off x="6577794" y="4598055"/>
            <a:ext cx="565150" cy="392542"/>
          </a:xfrm>
          <a:prstGeom prst="rect">
            <a:avLst/>
          </a:prstGeom>
          <a:solidFill>
            <a:schemeClr val="accent4">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MX" sz="700" dirty="0">
                <a:solidFill>
                  <a:schemeClr val="tx1"/>
                </a:solidFill>
              </a:rPr>
              <a:t>Aplicación del recurso</a:t>
            </a:r>
          </a:p>
        </p:txBody>
      </p:sp>
      <p:sp>
        <p:nvSpPr>
          <p:cNvPr id="61" name="60 Rectángulo"/>
          <p:cNvSpPr/>
          <p:nvPr/>
        </p:nvSpPr>
        <p:spPr>
          <a:xfrm>
            <a:off x="7242164" y="4598055"/>
            <a:ext cx="565150" cy="392542"/>
          </a:xfrm>
          <a:prstGeom prst="rect">
            <a:avLst/>
          </a:prstGeom>
          <a:solidFill>
            <a:schemeClr val="accent4">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MX" sz="700" dirty="0">
                <a:solidFill>
                  <a:schemeClr val="tx1"/>
                </a:solidFill>
              </a:rPr>
              <a:t>Aplicación del recurso</a:t>
            </a:r>
          </a:p>
        </p:txBody>
      </p:sp>
      <p:sp>
        <p:nvSpPr>
          <p:cNvPr id="62" name="61 Rectángulo"/>
          <p:cNvSpPr/>
          <p:nvPr/>
        </p:nvSpPr>
        <p:spPr>
          <a:xfrm>
            <a:off x="8927857" y="4598055"/>
            <a:ext cx="565150" cy="392542"/>
          </a:xfrm>
          <a:prstGeom prst="rect">
            <a:avLst/>
          </a:prstGeom>
          <a:solidFill>
            <a:schemeClr val="accent4">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MX" sz="700" dirty="0">
                <a:solidFill>
                  <a:schemeClr val="tx1"/>
                </a:solidFill>
              </a:rPr>
              <a:t>Aplicación del recurso</a:t>
            </a:r>
          </a:p>
        </p:txBody>
      </p:sp>
      <p:sp>
        <p:nvSpPr>
          <p:cNvPr id="63" name="62 Rectángulo"/>
          <p:cNvSpPr/>
          <p:nvPr/>
        </p:nvSpPr>
        <p:spPr>
          <a:xfrm>
            <a:off x="9592227" y="4598055"/>
            <a:ext cx="565150" cy="392542"/>
          </a:xfrm>
          <a:prstGeom prst="rect">
            <a:avLst/>
          </a:prstGeom>
          <a:solidFill>
            <a:schemeClr val="accent4">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MX" sz="700" dirty="0">
                <a:solidFill>
                  <a:schemeClr val="tx1"/>
                </a:solidFill>
              </a:rPr>
              <a:t>Aplicación del recurso</a:t>
            </a:r>
          </a:p>
        </p:txBody>
      </p:sp>
      <p:sp>
        <p:nvSpPr>
          <p:cNvPr id="64" name="21 Rectángulo"/>
          <p:cNvSpPr/>
          <p:nvPr/>
        </p:nvSpPr>
        <p:spPr>
          <a:xfrm>
            <a:off x="9003128" y="3369358"/>
            <a:ext cx="1004047" cy="423582"/>
          </a:xfrm>
          <a:prstGeom prst="rect">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MX" sz="1100" dirty="0">
                <a:solidFill>
                  <a:schemeClr val="tx1"/>
                </a:solidFill>
              </a:rPr>
              <a:t>Objetivo específico 4</a:t>
            </a:r>
          </a:p>
        </p:txBody>
      </p:sp>
      <p:sp>
        <p:nvSpPr>
          <p:cNvPr id="66" name="54 Flecha curvada hacia arriba"/>
          <p:cNvSpPr/>
          <p:nvPr/>
        </p:nvSpPr>
        <p:spPr>
          <a:xfrm>
            <a:off x="4669397" y="5187305"/>
            <a:ext cx="2484916" cy="382251"/>
          </a:xfrm>
          <a:prstGeom prst="curvedUpArrow">
            <a:avLst>
              <a:gd name="adj1" fmla="val 25000"/>
              <a:gd name="adj2" fmla="val 89789"/>
              <a:gd name="adj3" fmla="val 25000"/>
            </a:avLst>
          </a:prstGeom>
          <a:solidFill>
            <a:schemeClr val="tx2">
              <a:lumMod val="60000"/>
              <a:lumOff val="40000"/>
            </a:schemeClr>
          </a:solidFill>
          <a:ln>
            <a:noFill/>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MX">
              <a:solidFill>
                <a:schemeClr val="tx1"/>
              </a:solidFill>
            </a:endParaRPr>
          </a:p>
        </p:txBody>
      </p:sp>
      <p:sp>
        <p:nvSpPr>
          <p:cNvPr id="67" name="54 Flecha curvada hacia arriba"/>
          <p:cNvSpPr/>
          <p:nvPr/>
        </p:nvSpPr>
        <p:spPr>
          <a:xfrm>
            <a:off x="7573440" y="5187305"/>
            <a:ext cx="2484916" cy="382251"/>
          </a:xfrm>
          <a:prstGeom prst="curvedUpArrow">
            <a:avLst>
              <a:gd name="adj1" fmla="val 25000"/>
              <a:gd name="adj2" fmla="val 89789"/>
              <a:gd name="adj3" fmla="val 25000"/>
            </a:avLst>
          </a:prstGeom>
          <a:solidFill>
            <a:schemeClr val="tx2">
              <a:lumMod val="60000"/>
              <a:lumOff val="40000"/>
            </a:schemeClr>
          </a:solidFill>
          <a:ln>
            <a:noFill/>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MX">
              <a:solidFill>
                <a:schemeClr val="tx1"/>
              </a:solidFill>
            </a:endParaRPr>
          </a:p>
        </p:txBody>
      </p:sp>
      <p:sp>
        <p:nvSpPr>
          <p:cNvPr id="68" name="29 Llamada de flecha hacia arriba"/>
          <p:cNvSpPr/>
          <p:nvPr/>
        </p:nvSpPr>
        <p:spPr>
          <a:xfrm>
            <a:off x="4973115" y="3718170"/>
            <a:ext cx="1358704" cy="491168"/>
          </a:xfrm>
          <a:prstGeom prst="upArrowCallout">
            <a:avLst>
              <a:gd name="adj1" fmla="val 50000"/>
              <a:gd name="adj2" fmla="val 25000"/>
              <a:gd name="adj3" fmla="val 25000"/>
              <a:gd name="adj4" fmla="val 64977"/>
            </a:avLst>
          </a:prstGeom>
          <a:solidFill>
            <a:schemeClr val="accent4">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MX" sz="1100" dirty="0"/>
              <a:t>Resultado 2</a:t>
            </a:r>
          </a:p>
          <a:p>
            <a:pPr algn="ctr">
              <a:defRPr/>
            </a:pPr>
            <a:r>
              <a:rPr lang="es-MX" sz="1100" dirty="0"/>
              <a:t>(indicadores)</a:t>
            </a:r>
          </a:p>
        </p:txBody>
      </p:sp>
      <p:sp>
        <p:nvSpPr>
          <p:cNvPr id="69" name="29 Llamada de flecha hacia arriba"/>
          <p:cNvSpPr/>
          <p:nvPr/>
        </p:nvSpPr>
        <p:spPr>
          <a:xfrm>
            <a:off x="7644424" y="3709589"/>
            <a:ext cx="1358704" cy="491168"/>
          </a:xfrm>
          <a:prstGeom prst="upArrowCallout">
            <a:avLst>
              <a:gd name="adj1" fmla="val 50000"/>
              <a:gd name="adj2" fmla="val 25000"/>
              <a:gd name="adj3" fmla="val 25000"/>
              <a:gd name="adj4" fmla="val 64977"/>
            </a:avLst>
          </a:prstGeom>
          <a:solidFill>
            <a:schemeClr val="accent4">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MX" sz="1100" dirty="0"/>
              <a:t>Resultado 3</a:t>
            </a:r>
          </a:p>
          <a:p>
            <a:pPr algn="ctr">
              <a:defRPr/>
            </a:pPr>
            <a:r>
              <a:rPr lang="es-MX" sz="1100" dirty="0"/>
              <a:t>(indicadores)</a:t>
            </a:r>
          </a:p>
        </p:txBody>
      </p:sp>
      <p:sp>
        <p:nvSpPr>
          <p:cNvPr id="70" name="29 Llamada de flecha hacia arriba"/>
          <p:cNvSpPr/>
          <p:nvPr/>
        </p:nvSpPr>
        <p:spPr>
          <a:xfrm>
            <a:off x="10047939" y="3751004"/>
            <a:ext cx="1358704" cy="491168"/>
          </a:xfrm>
          <a:prstGeom prst="upArrowCallout">
            <a:avLst>
              <a:gd name="adj1" fmla="val 50000"/>
              <a:gd name="adj2" fmla="val 25000"/>
              <a:gd name="adj3" fmla="val 25000"/>
              <a:gd name="adj4" fmla="val 64977"/>
            </a:avLst>
          </a:prstGeom>
          <a:solidFill>
            <a:schemeClr val="accent4">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MX" sz="1100" dirty="0"/>
              <a:t>Resultado 4</a:t>
            </a:r>
          </a:p>
          <a:p>
            <a:pPr algn="ctr">
              <a:defRPr/>
            </a:pPr>
            <a:r>
              <a:rPr lang="es-MX" sz="1100" dirty="0"/>
              <a:t>(indicadores)</a:t>
            </a:r>
          </a:p>
        </p:txBody>
      </p:sp>
    </p:spTree>
    <p:extLst>
      <p:ext uri="{BB962C8B-B14F-4D97-AF65-F5344CB8AC3E}">
        <p14:creationId xmlns:p14="http://schemas.microsoft.com/office/powerpoint/2010/main" val="459156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812924" y="1197480"/>
            <a:ext cx="5010602" cy="3209213"/>
            <a:chOff x="232838" y="1602009"/>
            <a:chExt cx="5536533" cy="4602848"/>
          </a:xfrm>
          <a:solidFill>
            <a:schemeClr val="bg1"/>
          </a:solidFill>
          <a:effectLst>
            <a:outerShdw blurRad="50800" dist="38100" dir="2700000" algn="tl" rotWithShape="0">
              <a:prstClr val="black">
                <a:alpha val="40000"/>
              </a:prstClr>
            </a:outerShdw>
          </a:effectLst>
        </p:grpSpPr>
        <p:sp>
          <p:nvSpPr>
            <p:cNvPr id="62469" name="Rectangle 5"/>
            <p:cNvSpPr>
              <a:spLocks noChangeArrowheads="1"/>
            </p:cNvSpPr>
            <p:nvPr/>
          </p:nvSpPr>
          <p:spPr bwMode="auto">
            <a:xfrm>
              <a:off x="949133" y="1602009"/>
              <a:ext cx="3971604" cy="54054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MX" altLang="es-MX" sz="3600" b="1" dirty="0">
                  <a:solidFill>
                    <a:schemeClr val="accent2">
                      <a:lumMod val="50000"/>
                    </a:schemeClr>
                  </a:solidFill>
                  <a:latin typeface="+mn-lt"/>
                </a:rPr>
                <a:t>Justificación</a:t>
              </a:r>
              <a:endParaRPr lang="es-ES" altLang="es-MX" sz="3600" b="1" dirty="0">
                <a:solidFill>
                  <a:schemeClr val="accent2">
                    <a:lumMod val="50000"/>
                  </a:schemeClr>
                </a:solidFill>
                <a:latin typeface="+mn-lt"/>
              </a:endParaRPr>
            </a:p>
          </p:txBody>
        </p:sp>
        <p:sp>
          <p:nvSpPr>
            <p:cNvPr id="62470" name="Rectangle 6"/>
            <p:cNvSpPr>
              <a:spLocks noChangeArrowheads="1"/>
            </p:cNvSpPr>
            <p:nvPr/>
          </p:nvSpPr>
          <p:spPr bwMode="auto">
            <a:xfrm>
              <a:off x="232838" y="2631685"/>
              <a:ext cx="5536533" cy="357317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marL="0" indent="0" algn="just">
                <a:buNone/>
              </a:pPr>
              <a:r>
                <a:rPr lang="es-ES_tradnl" altLang="es-MX" sz="2600" dirty="0">
                  <a:latin typeface="+mn-lt"/>
                  <a:cs typeface="Times New Roman" panose="02020603050405020304" pitchFamily="18" charset="0"/>
                </a:rPr>
                <a:t>Breve descripción de los motivos fundamentales por los que es necesario la realización del </a:t>
              </a:r>
              <a:r>
                <a:rPr lang="es-ES_tradnl" altLang="es-MX" sz="2600" dirty="0" smtClean="0">
                  <a:latin typeface="+mn-lt"/>
                  <a:cs typeface="Times New Roman" panose="02020603050405020304" pitchFamily="18" charset="0"/>
                </a:rPr>
                <a:t>Proyecto.</a:t>
              </a:r>
              <a:endParaRPr lang="es-ES_tradnl" altLang="es-MX" sz="2600" dirty="0">
                <a:latin typeface="+mn-lt"/>
                <a:cs typeface="Times New Roman" panose="02020603050405020304" pitchFamily="18" charset="0"/>
              </a:endParaRPr>
            </a:p>
            <a:p>
              <a:pPr marL="0" indent="0" algn="just">
                <a:buNone/>
              </a:pPr>
              <a:endParaRPr lang="es-ES_tradnl" altLang="es-MX" sz="2800" dirty="0">
                <a:cs typeface="Times New Roman" panose="02020603050405020304" pitchFamily="18" charset="0"/>
              </a:endParaRPr>
            </a:p>
            <a:p>
              <a:pPr marL="0" indent="0" algn="ctr">
                <a:buNone/>
              </a:pPr>
              <a:endParaRPr lang="es-ES_tradnl" altLang="es-MX" sz="2800" b="1" dirty="0">
                <a:solidFill>
                  <a:srgbClr val="FF0000"/>
                </a:solidFill>
                <a:cs typeface="Times New Roman" panose="02020603050405020304" pitchFamily="18" charset="0"/>
              </a:endParaRPr>
            </a:p>
            <a:p>
              <a:pPr marL="0" indent="0" algn="ctr">
                <a:buNone/>
              </a:pPr>
              <a:r>
                <a:rPr lang="es-ES_tradnl" altLang="es-MX" sz="2800" b="1" dirty="0">
                  <a:solidFill>
                    <a:srgbClr val="FF0000"/>
                  </a:solidFill>
                  <a:latin typeface="+mn-lt"/>
                  <a:cs typeface="Times New Roman" panose="02020603050405020304" pitchFamily="18" charset="0"/>
                </a:rPr>
                <a:t>¿Por qué es importante el proyecto?</a:t>
              </a:r>
              <a:endParaRPr lang="es-ES_tradnl" altLang="es-MX" b="1" dirty="0">
                <a:solidFill>
                  <a:srgbClr val="FF0000"/>
                </a:solidFill>
                <a:latin typeface="+mn-lt"/>
                <a:cs typeface="Times New Roman" panose="02020603050405020304" pitchFamily="18" charset="0"/>
              </a:endParaRPr>
            </a:p>
          </p:txBody>
        </p:sp>
      </p:grpSp>
      <p:sp>
        <p:nvSpPr>
          <p:cNvPr id="5" name="Rectangle 6"/>
          <p:cNvSpPr>
            <a:spLocks noChangeArrowheads="1"/>
          </p:cNvSpPr>
          <p:nvPr/>
        </p:nvSpPr>
        <p:spPr bwMode="auto">
          <a:xfrm>
            <a:off x="5930255" y="150244"/>
            <a:ext cx="5873018" cy="4247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ES" altLang="es-MX" sz="2400" b="1" dirty="0" smtClean="0">
                <a:solidFill>
                  <a:schemeClr val="bg2">
                    <a:lumMod val="50000"/>
                  </a:schemeClr>
                </a:solidFill>
                <a:latin typeface="+mj-lt"/>
              </a:rPr>
              <a:t>Definición </a:t>
            </a:r>
            <a:r>
              <a:rPr lang="es-ES" altLang="es-MX" sz="2400" b="1" dirty="0">
                <a:solidFill>
                  <a:schemeClr val="bg2">
                    <a:lumMod val="50000"/>
                  </a:schemeClr>
                </a:solidFill>
                <a:latin typeface="+mj-lt"/>
              </a:rPr>
              <a:t>y elementos básicos de un proyecto</a:t>
            </a:r>
          </a:p>
        </p:txBody>
      </p:sp>
      <p:sp>
        <p:nvSpPr>
          <p:cNvPr id="7" name="Rectangle 2"/>
          <p:cNvSpPr>
            <a:spLocks noGrp="1" noChangeArrowheads="1"/>
          </p:cNvSpPr>
          <p:nvPr>
            <p:ph type="title"/>
          </p:nvPr>
        </p:nvSpPr>
        <p:spPr>
          <a:xfrm>
            <a:off x="7296733" y="1074765"/>
            <a:ext cx="3411583" cy="620231"/>
          </a:xfrm>
          <a:solidFill>
            <a:schemeClr val="bg1"/>
          </a:solidFill>
          <a:effectLst>
            <a:outerShdw blurRad="50800" dist="38100" dir="2700000" algn="tl" rotWithShape="0">
              <a:prstClr val="black">
                <a:alpha val="40000"/>
              </a:prstClr>
            </a:outerShdw>
          </a:effectLst>
        </p:spPr>
        <p:txBody>
          <a:bodyPr>
            <a:normAutofit/>
          </a:bodyPr>
          <a:lstStyle/>
          <a:p>
            <a:pPr algn="ctr"/>
            <a:r>
              <a:rPr lang="es-MX" altLang="es-MX" sz="3600" b="1" dirty="0">
                <a:solidFill>
                  <a:schemeClr val="accent2">
                    <a:lumMod val="50000"/>
                  </a:schemeClr>
                </a:solidFill>
                <a:latin typeface="+mn-lt"/>
                <a:ea typeface="+mn-ea"/>
                <a:cs typeface="+mn-cs"/>
              </a:rPr>
              <a:t>Objetivo </a:t>
            </a:r>
            <a:endParaRPr lang="es-ES" altLang="es-MX" sz="3600" b="1" dirty="0">
              <a:solidFill>
                <a:schemeClr val="accent2">
                  <a:lumMod val="50000"/>
                </a:schemeClr>
              </a:solidFill>
              <a:latin typeface="+mn-lt"/>
              <a:ea typeface="+mn-ea"/>
              <a:cs typeface="+mn-cs"/>
            </a:endParaRPr>
          </a:p>
        </p:txBody>
      </p:sp>
      <p:sp>
        <p:nvSpPr>
          <p:cNvPr id="9" name="Text Box 4"/>
          <p:cNvSpPr txBox="1">
            <a:spLocks noChangeArrowheads="1"/>
          </p:cNvSpPr>
          <p:nvPr/>
        </p:nvSpPr>
        <p:spPr bwMode="auto">
          <a:xfrm>
            <a:off x="6391835" y="1729037"/>
            <a:ext cx="4883406" cy="2154436"/>
          </a:xfrm>
          <a:prstGeom prst="rect">
            <a:avLst/>
          </a:prstGeom>
          <a:solidFill>
            <a:schemeClr val="bg1"/>
          </a:solidFill>
          <a:ln>
            <a:noFill/>
          </a:ln>
          <a:effectLst>
            <a:outerShdw blurRad="50800" dist="38100" dir="2700000" algn="tl" rotWithShape="0">
              <a:prstClr val="black">
                <a:alpha val="40000"/>
              </a:prstClr>
            </a:outerShdw>
          </a:effectLst>
          <a:extLst/>
        </p:spPr>
        <p:txBody>
          <a:bodyPr wrap="square">
            <a:spAutoFit/>
          </a:bodyPr>
          <a:lstStyle/>
          <a:p>
            <a:pPr algn="just"/>
            <a:r>
              <a:rPr lang="es-ES_tradnl" altLang="es-MX" sz="2600" dirty="0"/>
              <a:t>Es la representación de una situación futura cuya realización se convierte en algo necesario y, por ende, en propósito de acción</a:t>
            </a:r>
            <a:r>
              <a:rPr lang="es-ES_tradnl" altLang="es-MX" sz="2800" dirty="0"/>
              <a:t>. </a:t>
            </a:r>
          </a:p>
          <a:p>
            <a:pPr algn="just"/>
            <a:endParaRPr lang="es-ES_tradnl" altLang="es-MX" sz="2800" dirty="0"/>
          </a:p>
        </p:txBody>
      </p:sp>
      <p:pic>
        <p:nvPicPr>
          <p:cNvPr id="11" name="Imagen 10"/>
          <p:cNvPicPr>
            <a:picLocks noChangeAspect="1"/>
          </p:cNvPicPr>
          <p:nvPr/>
        </p:nvPicPr>
        <p:blipFill>
          <a:blip r:embed="rId2"/>
          <a:stretch>
            <a:fillRect/>
          </a:stretch>
        </p:blipFill>
        <p:spPr>
          <a:xfrm rot="19812430">
            <a:off x="5906936" y="4760562"/>
            <a:ext cx="5707070" cy="1093246"/>
          </a:xfrm>
          <a:prstGeom prst="rect">
            <a:avLst/>
          </a:prstGeom>
          <a:scene3d>
            <a:camera prst="isometricBottomDown"/>
            <a:lightRig rig="threePt" dir="t"/>
          </a:scene3d>
          <a:sp3d>
            <a:bevelT/>
          </a:sp3d>
        </p:spPr>
      </p:pic>
      <p:sp>
        <p:nvSpPr>
          <p:cNvPr id="10" name="Rectángulo 9"/>
          <p:cNvSpPr/>
          <p:nvPr/>
        </p:nvSpPr>
        <p:spPr>
          <a:xfrm>
            <a:off x="6681220" y="4267214"/>
            <a:ext cx="4371088" cy="553998"/>
          </a:xfrm>
          <a:prstGeom prst="rect">
            <a:avLst/>
          </a:prstGeom>
          <a:solidFill>
            <a:schemeClr val="bg1"/>
          </a:solidFill>
          <a:effectLst/>
        </p:spPr>
        <p:txBody>
          <a:bodyPr wrap="square">
            <a:spAutoFit/>
          </a:bodyPr>
          <a:lstStyle/>
          <a:p>
            <a:pPr lvl="0" algn="ctr"/>
            <a:r>
              <a:rPr lang="es-ES_tradnl" altLang="es-MX" sz="3000" b="1" dirty="0">
                <a:solidFill>
                  <a:srgbClr val="FF0000"/>
                </a:solidFill>
              </a:rPr>
              <a:t>Es el fin y no el medio.</a:t>
            </a:r>
            <a:endParaRPr lang="es-ES" altLang="es-MX" sz="3000" b="1" dirty="0">
              <a:solidFill>
                <a:srgbClr val="FF0000"/>
              </a:solidFill>
            </a:endParaRPr>
          </a:p>
        </p:txBody>
      </p:sp>
    </p:spTree>
    <p:extLst>
      <p:ext uri="{BB962C8B-B14F-4D97-AF65-F5344CB8AC3E}">
        <p14:creationId xmlns:p14="http://schemas.microsoft.com/office/powerpoint/2010/main" val="1619726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5"/>
          <p:cNvSpPr>
            <a:spLocks noChangeArrowheads="1"/>
          </p:cNvSpPr>
          <p:nvPr/>
        </p:nvSpPr>
        <p:spPr bwMode="auto">
          <a:xfrm>
            <a:off x="-1" y="375876"/>
            <a:ext cx="4734791" cy="54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s-MX" altLang="es-MX" sz="3200" b="1" dirty="0">
                <a:solidFill>
                  <a:schemeClr val="accent2">
                    <a:lumMod val="50000"/>
                  </a:schemeClr>
                </a:solidFill>
                <a:latin typeface="+mn-lt"/>
              </a:rPr>
              <a:t>Objetivo general</a:t>
            </a:r>
            <a:endParaRPr lang="es-ES" altLang="es-MX" sz="3200" b="1" dirty="0">
              <a:solidFill>
                <a:schemeClr val="accent2">
                  <a:lumMod val="50000"/>
                </a:schemeClr>
              </a:solidFill>
              <a:latin typeface="+mn-lt"/>
            </a:endParaRPr>
          </a:p>
        </p:txBody>
      </p:sp>
      <p:sp>
        <p:nvSpPr>
          <p:cNvPr id="62470" name="Rectangle 6"/>
          <p:cNvSpPr>
            <a:spLocks noChangeArrowheads="1"/>
          </p:cNvSpPr>
          <p:nvPr/>
        </p:nvSpPr>
        <p:spPr bwMode="auto">
          <a:xfrm>
            <a:off x="1948264" y="1056902"/>
            <a:ext cx="8178799" cy="1860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marL="0" indent="0" algn="just">
              <a:lnSpc>
                <a:spcPct val="90000"/>
              </a:lnSpc>
              <a:buNone/>
            </a:pPr>
            <a:r>
              <a:rPr lang="es-ES_tradnl" altLang="es-MX" sz="2400" b="1" dirty="0">
                <a:latin typeface="+mj-lt"/>
                <a:cs typeface="Times New Roman" panose="02020603050405020304" pitchFamily="18" charset="0"/>
              </a:rPr>
              <a:t>La descripción cualitativa de lo que se pretende lograr a través de la realización del proyecto</a:t>
            </a:r>
            <a:r>
              <a:rPr lang="es-ES_tradnl" altLang="es-MX" sz="2400" b="1" dirty="0" smtClean="0">
                <a:latin typeface="+mj-lt"/>
                <a:cs typeface="Times New Roman" panose="02020603050405020304" pitchFamily="18" charset="0"/>
              </a:rPr>
              <a:t>.</a:t>
            </a:r>
            <a:endParaRPr lang="es-ES_tradnl" altLang="es-MX" sz="2400" b="1" dirty="0">
              <a:latin typeface="+mj-lt"/>
              <a:cs typeface="Times New Roman" panose="02020603050405020304" pitchFamily="18" charset="0"/>
            </a:endParaRPr>
          </a:p>
          <a:p>
            <a:pPr algn="just">
              <a:lnSpc>
                <a:spcPct val="90000"/>
              </a:lnSpc>
              <a:buFontTx/>
              <a:buNone/>
            </a:pPr>
            <a:r>
              <a:rPr lang="es-ES_tradnl" altLang="es-MX" sz="2400" b="1" dirty="0">
                <a:latin typeface="+mj-lt"/>
                <a:cs typeface="Times New Roman" panose="02020603050405020304" pitchFamily="18" charset="0"/>
              </a:rPr>
              <a:t>Es la razón de ser del proyecto.  </a:t>
            </a:r>
          </a:p>
        </p:txBody>
      </p:sp>
      <p:sp>
        <p:nvSpPr>
          <p:cNvPr id="5" name="Rectangle 6"/>
          <p:cNvSpPr>
            <a:spLocks noChangeArrowheads="1"/>
          </p:cNvSpPr>
          <p:nvPr/>
        </p:nvSpPr>
        <p:spPr bwMode="auto">
          <a:xfrm>
            <a:off x="5930255" y="150244"/>
            <a:ext cx="5873018" cy="4247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90000"/>
              </a:lnSpc>
            </a:pPr>
            <a:r>
              <a:rPr lang="es-ES" altLang="es-MX" sz="2400" b="1" dirty="0" smtClean="0">
                <a:solidFill>
                  <a:schemeClr val="bg2">
                    <a:lumMod val="50000"/>
                  </a:schemeClr>
                </a:solidFill>
                <a:latin typeface="+mj-lt"/>
              </a:rPr>
              <a:t>Definición </a:t>
            </a:r>
            <a:r>
              <a:rPr lang="es-ES" altLang="es-MX" sz="2400" b="1" dirty="0">
                <a:solidFill>
                  <a:schemeClr val="bg2">
                    <a:lumMod val="50000"/>
                  </a:schemeClr>
                </a:solidFill>
                <a:latin typeface="+mj-lt"/>
              </a:rPr>
              <a:t>y elementos básicos de un proyecto</a:t>
            </a:r>
          </a:p>
        </p:txBody>
      </p:sp>
      <p:sp>
        <p:nvSpPr>
          <p:cNvPr id="6" name="Rectangle 2"/>
          <p:cNvSpPr>
            <a:spLocks noGrp="1" noChangeArrowheads="1"/>
          </p:cNvSpPr>
          <p:nvPr>
            <p:ph type="title"/>
          </p:nvPr>
        </p:nvSpPr>
        <p:spPr>
          <a:xfrm>
            <a:off x="438910" y="2318258"/>
            <a:ext cx="4734791" cy="857250"/>
          </a:xfrm>
        </p:spPr>
        <p:txBody>
          <a:bodyPr>
            <a:normAutofit/>
          </a:bodyPr>
          <a:lstStyle/>
          <a:p>
            <a:pPr algn="ctr"/>
            <a:r>
              <a:rPr lang="es-MX" altLang="es-MX" sz="3200" b="1" dirty="0">
                <a:solidFill>
                  <a:schemeClr val="accent2">
                    <a:lumMod val="50000"/>
                  </a:schemeClr>
                </a:solidFill>
                <a:latin typeface="+mn-lt"/>
                <a:ea typeface="+mn-ea"/>
                <a:cs typeface="+mn-cs"/>
              </a:rPr>
              <a:t>Objetivos particulares</a:t>
            </a:r>
            <a:endParaRPr lang="es-ES" altLang="es-MX" sz="3200" b="1" dirty="0">
              <a:solidFill>
                <a:schemeClr val="accent2">
                  <a:lumMod val="50000"/>
                </a:schemeClr>
              </a:solidFill>
              <a:latin typeface="+mn-lt"/>
              <a:ea typeface="+mn-ea"/>
              <a:cs typeface="+mn-cs"/>
            </a:endParaRPr>
          </a:p>
        </p:txBody>
      </p:sp>
      <p:sp>
        <p:nvSpPr>
          <p:cNvPr id="7" name="Rectangle 3"/>
          <p:cNvSpPr txBox="1">
            <a:spLocks noChangeArrowheads="1"/>
          </p:cNvSpPr>
          <p:nvPr/>
        </p:nvSpPr>
        <p:spPr>
          <a:xfrm>
            <a:off x="1948264" y="3099666"/>
            <a:ext cx="9051379" cy="2088091"/>
          </a:xfrm>
          <a:prstGeom prst="rect">
            <a:avLst/>
          </a:prstGeom>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s-ES_tradnl" altLang="es-MX" sz="2400" b="1" dirty="0" smtClean="0">
                <a:latin typeface="+mj-lt"/>
              </a:rPr>
              <a:t>Describen </a:t>
            </a:r>
            <a:r>
              <a:rPr lang="es-ES_tradnl" altLang="es-MX" sz="2400" b="1" dirty="0">
                <a:latin typeface="+mj-lt"/>
              </a:rPr>
              <a:t>cualitativamente los aspectos específicos para </a:t>
            </a:r>
            <a:r>
              <a:rPr lang="es-ES_tradnl" altLang="es-MX" sz="2400" b="1" dirty="0" smtClean="0">
                <a:latin typeface="+mj-lt"/>
              </a:rPr>
              <a:t>lograr el</a:t>
            </a:r>
          </a:p>
          <a:p>
            <a:pPr>
              <a:buFontTx/>
              <a:buNone/>
            </a:pPr>
            <a:r>
              <a:rPr lang="es-ES_tradnl" altLang="es-MX" sz="2400" b="1" dirty="0" smtClean="0">
                <a:latin typeface="+mj-lt"/>
              </a:rPr>
              <a:t>objetivo </a:t>
            </a:r>
            <a:r>
              <a:rPr lang="es-ES_tradnl" altLang="es-MX" sz="2400" b="1" dirty="0">
                <a:latin typeface="+mj-lt"/>
              </a:rPr>
              <a:t>general.    </a:t>
            </a:r>
          </a:p>
          <a:p>
            <a:pPr lvl="1" algn="just"/>
            <a:r>
              <a:rPr lang="es-ES_tradnl" altLang="es-MX" sz="2000" b="1" dirty="0">
                <a:latin typeface="+mj-lt"/>
              </a:rPr>
              <a:t>¿En qué nivel o ámbito de acción?</a:t>
            </a:r>
            <a:r>
              <a:rPr lang="es-ES_tradnl" altLang="es-MX" sz="3200" b="1" dirty="0">
                <a:latin typeface="+mj-lt"/>
              </a:rPr>
              <a:t> </a:t>
            </a:r>
            <a:endParaRPr lang="es-ES_tradnl" altLang="es-MX" sz="2000" b="1" dirty="0">
              <a:latin typeface="+mj-lt"/>
            </a:endParaRPr>
          </a:p>
          <a:p>
            <a:pPr lvl="1" algn="just"/>
            <a:r>
              <a:rPr lang="es-ES_tradnl" altLang="es-MX" sz="2000" b="1" dirty="0">
                <a:latin typeface="+mj-lt"/>
              </a:rPr>
              <a:t>¿Qué se pretende hacer?</a:t>
            </a:r>
          </a:p>
        </p:txBody>
      </p:sp>
      <p:sp>
        <p:nvSpPr>
          <p:cNvPr id="8" name="Text Box 4"/>
          <p:cNvSpPr txBox="1">
            <a:spLocks noChangeArrowheads="1"/>
          </p:cNvSpPr>
          <p:nvPr/>
        </p:nvSpPr>
        <p:spPr bwMode="auto">
          <a:xfrm>
            <a:off x="1974793" y="5187757"/>
            <a:ext cx="5850016" cy="762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80000"/>
              </a:lnSpc>
              <a:spcBef>
                <a:spcPct val="20000"/>
              </a:spcBef>
            </a:pPr>
            <a:r>
              <a:rPr lang="es-ES_tradnl" altLang="es-MX" b="1" dirty="0"/>
              <a:t>Se espera tener, al menos, tantos objetivos particulares como número de elementos característicos individuales presentes en el objetivo general. </a:t>
            </a:r>
            <a:endParaRPr lang="es-ES" altLang="es-MX" b="1" dirty="0"/>
          </a:p>
        </p:txBody>
      </p:sp>
    </p:spTree>
    <p:extLst>
      <p:ext uri="{BB962C8B-B14F-4D97-AF65-F5344CB8AC3E}">
        <p14:creationId xmlns:p14="http://schemas.microsoft.com/office/powerpoint/2010/main" val="2557151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914400" y="1447801"/>
            <a:ext cx="10541000" cy="4708981"/>
          </a:xfrm>
          <a:prstGeom prst="rect">
            <a:avLst/>
          </a:prstGeom>
          <a:noFill/>
        </p:spPr>
        <p:txBody>
          <a:bodyPr wrap="square" rtlCol="0">
            <a:spAutoFit/>
          </a:bodyPr>
          <a:lstStyle/>
          <a:p>
            <a:r>
              <a:rPr lang="es-MX" sz="2400" b="1" dirty="0"/>
              <a:t>¿Qué se puede hacer?</a:t>
            </a:r>
          </a:p>
          <a:p>
            <a:endParaRPr lang="es-MX" sz="2400" dirty="0"/>
          </a:p>
          <a:p>
            <a:pPr marL="342900" indent="-342900">
              <a:buFont typeface="Arial" panose="020B0604020202020204" pitchFamily="34" charset="0"/>
              <a:buChar char="•"/>
            </a:pPr>
            <a:r>
              <a:rPr lang="es-MX" sz="2400" dirty="0"/>
              <a:t>Establecer las metas intermedias (target) entre el valor inicial y el valor meta (final) de los indicadores.</a:t>
            </a:r>
          </a:p>
          <a:p>
            <a:pPr marL="800100" lvl="1" indent="-342900">
              <a:buFont typeface="Arial" panose="020B0604020202020204" pitchFamily="34" charset="0"/>
              <a:buChar char="•"/>
            </a:pPr>
            <a:r>
              <a:rPr lang="es-MX" sz="2000" dirty="0"/>
              <a:t>El sistema P3e genera automáticamente los valores lineales.</a:t>
            </a:r>
          </a:p>
          <a:p>
            <a:pPr marL="800100" lvl="1" indent="-342900">
              <a:buFont typeface="Arial" panose="020B0604020202020204" pitchFamily="34" charset="0"/>
              <a:buChar char="•"/>
            </a:pPr>
            <a:r>
              <a:rPr lang="es-MX" sz="2000" dirty="0"/>
              <a:t>Los usuarios en el primer trimestre pueden hacer los ajustes necesarios a las metas intermedias en caso de ser necesario.</a:t>
            </a:r>
          </a:p>
          <a:p>
            <a:pPr marL="342900" indent="-342900">
              <a:buFont typeface="Arial" panose="020B0604020202020204" pitchFamily="34" charset="0"/>
              <a:buChar char="•"/>
            </a:pPr>
            <a:r>
              <a:rPr lang="es-MX" sz="2400" dirty="0"/>
              <a:t> Registrar el avance trimestral de los indicadores P3e</a:t>
            </a:r>
          </a:p>
          <a:p>
            <a:pPr marL="342900" indent="-342900">
              <a:buFont typeface="Arial" panose="020B0604020202020204" pitchFamily="34" charset="0"/>
              <a:buChar char="•"/>
            </a:pPr>
            <a:endParaRPr lang="es-MX" sz="2400" dirty="0"/>
          </a:p>
          <a:p>
            <a:r>
              <a:rPr lang="es-MX" sz="2400" b="1" dirty="0"/>
              <a:t>¿Quiénes lo deben usar?</a:t>
            </a:r>
          </a:p>
          <a:p>
            <a:endParaRPr lang="es-MX" sz="2400" dirty="0"/>
          </a:p>
          <a:p>
            <a:pPr marL="342900" indent="-342900">
              <a:buFont typeface="Arial" panose="020B0604020202020204" pitchFamily="34" charset="0"/>
              <a:buChar char="•"/>
            </a:pPr>
            <a:r>
              <a:rPr lang="es-MX" sz="2400" dirty="0"/>
              <a:t>Todos los responsables de proyectos P3e</a:t>
            </a:r>
          </a:p>
          <a:p>
            <a:endParaRPr lang="es-MX" sz="2400" dirty="0"/>
          </a:p>
        </p:txBody>
      </p:sp>
      <p:sp>
        <p:nvSpPr>
          <p:cNvPr id="4" name="CuadroTexto 3"/>
          <p:cNvSpPr txBox="1"/>
          <p:nvPr/>
        </p:nvSpPr>
        <p:spPr>
          <a:xfrm>
            <a:off x="4417115" y="246497"/>
            <a:ext cx="8125325" cy="584775"/>
          </a:xfrm>
          <a:prstGeom prst="rect">
            <a:avLst/>
          </a:prstGeom>
          <a:noFill/>
        </p:spPr>
        <p:txBody>
          <a:bodyPr wrap="square" rtlCol="0">
            <a:spAutoFit/>
          </a:bodyPr>
          <a:lstStyle/>
          <a:p>
            <a:r>
              <a:rPr lang="es-MX" sz="3200" b="1" dirty="0">
                <a:solidFill>
                  <a:schemeClr val="bg2">
                    <a:lumMod val="50000"/>
                  </a:schemeClr>
                </a:solidFill>
                <a:latin typeface="+mj-lt"/>
              </a:rPr>
              <a:t>Módulo </a:t>
            </a:r>
            <a:r>
              <a:rPr lang="es-MX" sz="3200" b="1" dirty="0" smtClean="0">
                <a:solidFill>
                  <a:schemeClr val="bg2">
                    <a:lumMod val="50000"/>
                  </a:schemeClr>
                </a:solidFill>
                <a:latin typeface="+mj-lt"/>
              </a:rPr>
              <a:t>de </a:t>
            </a:r>
            <a:r>
              <a:rPr lang="es-MX" sz="3200" b="1" dirty="0">
                <a:solidFill>
                  <a:schemeClr val="bg2">
                    <a:lumMod val="50000"/>
                  </a:schemeClr>
                </a:solidFill>
                <a:latin typeface="+mj-lt"/>
              </a:rPr>
              <a:t>seguimiento de indicadores P3e</a:t>
            </a:r>
          </a:p>
        </p:txBody>
      </p:sp>
      <p:sp>
        <p:nvSpPr>
          <p:cNvPr id="5" name="Rectángulo 4"/>
          <p:cNvSpPr/>
          <p:nvPr/>
        </p:nvSpPr>
        <p:spPr>
          <a:xfrm>
            <a:off x="4263220" y="295932"/>
            <a:ext cx="153895" cy="503586"/>
          </a:xfrm>
          <a:prstGeom prst="rect">
            <a:avLst/>
          </a:prstGeom>
          <a:solidFill>
            <a:srgbClr val="934C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952291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155047" y="520700"/>
            <a:ext cx="2309813" cy="2984500"/>
          </a:xfrm>
          <a:prstGeom prst="rect">
            <a:avLst/>
          </a:prstGeom>
        </p:spPr>
      </p:pic>
      <p:sp>
        <p:nvSpPr>
          <p:cNvPr id="7" name="Elipse 6"/>
          <p:cNvSpPr/>
          <p:nvPr/>
        </p:nvSpPr>
        <p:spPr>
          <a:xfrm>
            <a:off x="411160" y="1583267"/>
            <a:ext cx="491067" cy="49106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FF0000"/>
                </a:solidFill>
              </a:rPr>
              <a:t>1</a:t>
            </a:r>
          </a:p>
        </p:txBody>
      </p:sp>
      <p:cxnSp>
        <p:nvCxnSpPr>
          <p:cNvPr id="8" name="Conector recto de flecha 7"/>
          <p:cNvCxnSpPr>
            <a:stCxn id="7" idx="6"/>
          </p:cNvCxnSpPr>
          <p:nvPr/>
        </p:nvCxnSpPr>
        <p:spPr>
          <a:xfrm flipV="1">
            <a:off x="902227" y="1422401"/>
            <a:ext cx="283106" cy="4064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upo 22"/>
          <p:cNvGrpSpPr/>
          <p:nvPr/>
        </p:nvGrpSpPr>
        <p:grpSpPr>
          <a:xfrm>
            <a:off x="263526" y="2312195"/>
            <a:ext cx="7572904" cy="3837780"/>
            <a:chOff x="263526" y="2312195"/>
            <a:chExt cx="7572904" cy="3837780"/>
          </a:xfrm>
        </p:grpSpPr>
        <p:pic>
          <p:nvPicPr>
            <p:cNvPr id="3" name="Imagen 2"/>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263526" y="2312195"/>
              <a:ext cx="7572904" cy="3837780"/>
            </a:xfrm>
            <a:prstGeom prst="rect">
              <a:avLst/>
            </a:prstGeom>
          </p:spPr>
        </p:pic>
        <p:sp>
          <p:nvSpPr>
            <p:cNvPr id="10" name="Elipse 9"/>
            <p:cNvSpPr/>
            <p:nvPr/>
          </p:nvSpPr>
          <p:spPr>
            <a:xfrm>
              <a:off x="2240492" y="3264960"/>
              <a:ext cx="491067" cy="49106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FF0000"/>
                  </a:solidFill>
                </a:rPr>
                <a:t>2</a:t>
              </a:r>
            </a:p>
          </p:txBody>
        </p:sp>
      </p:grpSp>
      <p:grpSp>
        <p:nvGrpSpPr>
          <p:cNvPr id="24" name="Grupo 23"/>
          <p:cNvGrpSpPr/>
          <p:nvPr/>
        </p:nvGrpSpPr>
        <p:grpSpPr>
          <a:xfrm>
            <a:off x="2607734" y="4478868"/>
            <a:ext cx="3772426" cy="711199"/>
            <a:chOff x="2607734" y="4478868"/>
            <a:chExt cx="3772426" cy="711199"/>
          </a:xfrm>
        </p:grpSpPr>
        <p:sp>
          <p:nvSpPr>
            <p:cNvPr id="14" name="Elipse 13"/>
            <p:cNvSpPr/>
            <p:nvPr/>
          </p:nvSpPr>
          <p:spPr>
            <a:xfrm>
              <a:off x="5889093" y="4699000"/>
              <a:ext cx="491067" cy="49106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FF0000"/>
                  </a:solidFill>
                </a:rPr>
                <a:t>3</a:t>
              </a:r>
            </a:p>
          </p:txBody>
        </p:sp>
        <p:cxnSp>
          <p:nvCxnSpPr>
            <p:cNvPr id="15" name="Conector recto de flecha 14"/>
            <p:cNvCxnSpPr/>
            <p:nvPr/>
          </p:nvCxnSpPr>
          <p:spPr>
            <a:xfrm flipH="1" flipV="1">
              <a:off x="2607734" y="4478868"/>
              <a:ext cx="3251199" cy="45719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upo 25"/>
          <p:cNvGrpSpPr/>
          <p:nvPr/>
        </p:nvGrpSpPr>
        <p:grpSpPr>
          <a:xfrm>
            <a:off x="8480448" y="793914"/>
            <a:ext cx="2905125" cy="2486025"/>
            <a:chOff x="8480448" y="793914"/>
            <a:chExt cx="2905125" cy="2486025"/>
          </a:xfrm>
        </p:grpSpPr>
        <p:pic>
          <p:nvPicPr>
            <p:cNvPr id="5" name="Imagen 4"/>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8480448" y="793914"/>
              <a:ext cx="2905125" cy="2486025"/>
            </a:xfrm>
            <a:prstGeom prst="rect">
              <a:avLst/>
            </a:prstGeom>
          </p:spPr>
        </p:pic>
        <p:sp>
          <p:nvSpPr>
            <p:cNvPr id="20" name="Elipse 19"/>
            <p:cNvSpPr/>
            <p:nvPr/>
          </p:nvSpPr>
          <p:spPr>
            <a:xfrm>
              <a:off x="10441223" y="2773893"/>
              <a:ext cx="491067" cy="49106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FF0000"/>
                  </a:solidFill>
                </a:rPr>
                <a:t>5</a:t>
              </a:r>
            </a:p>
          </p:txBody>
        </p:sp>
      </p:grpSp>
      <p:grpSp>
        <p:nvGrpSpPr>
          <p:cNvPr id="27" name="Grupo 26"/>
          <p:cNvGrpSpPr/>
          <p:nvPr/>
        </p:nvGrpSpPr>
        <p:grpSpPr>
          <a:xfrm>
            <a:off x="8486435" y="3388520"/>
            <a:ext cx="2899138" cy="2426452"/>
            <a:chOff x="8357126" y="3388519"/>
            <a:chExt cx="3151771" cy="2637895"/>
          </a:xfrm>
        </p:grpSpPr>
        <p:pic>
          <p:nvPicPr>
            <p:cNvPr id="6" name="Imagen 5"/>
            <p:cNvPicPr>
              <a:picLocks noChangeAspect="1"/>
            </p:cNvPicPr>
            <p:nvPr/>
          </p:nvPicPr>
          <p:blipFill>
            <a:blip r:embed="rId8">
              <a:extLst>
                <a:ext uri="{BEBA8EAE-BF5A-486C-A8C5-ECC9F3942E4B}">
                  <a14:imgProps xmlns:a14="http://schemas.microsoft.com/office/drawing/2010/main">
                    <a14:imgLayer r:embed="rId9">
                      <a14:imgEffect>
                        <a14:saturation sat="400000"/>
                      </a14:imgEffect>
                    </a14:imgLayer>
                  </a14:imgProps>
                </a:ext>
              </a:extLst>
            </a:blip>
            <a:stretch>
              <a:fillRect/>
            </a:stretch>
          </p:blipFill>
          <p:spPr>
            <a:xfrm>
              <a:off x="8357126" y="3388519"/>
              <a:ext cx="3151771" cy="2637895"/>
            </a:xfrm>
            <a:prstGeom prst="rect">
              <a:avLst/>
            </a:prstGeom>
          </p:spPr>
        </p:pic>
        <p:sp>
          <p:nvSpPr>
            <p:cNvPr id="21" name="Elipse 20"/>
            <p:cNvSpPr/>
            <p:nvPr/>
          </p:nvSpPr>
          <p:spPr>
            <a:xfrm>
              <a:off x="9137356" y="3996269"/>
              <a:ext cx="491067" cy="49106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FF0000"/>
                  </a:solidFill>
                </a:rPr>
                <a:t>6</a:t>
              </a:r>
            </a:p>
          </p:txBody>
        </p:sp>
      </p:grpSp>
      <p:sp>
        <p:nvSpPr>
          <p:cNvPr id="22" name="CuadroTexto 21"/>
          <p:cNvSpPr txBox="1"/>
          <p:nvPr/>
        </p:nvSpPr>
        <p:spPr>
          <a:xfrm>
            <a:off x="4996312" y="0"/>
            <a:ext cx="7195688" cy="584775"/>
          </a:xfrm>
          <a:prstGeom prst="rect">
            <a:avLst/>
          </a:prstGeom>
          <a:noFill/>
        </p:spPr>
        <p:txBody>
          <a:bodyPr wrap="none" rtlCol="0">
            <a:spAutoFit/>
          </a:bodyPr>
          <a:lstStyle/>
          <a:p>
            <a:pPr algn="r"/>
            <a:r>
              <a:rPr lang="es-MX" sz="3200" b="1" dirty="0">
                <a:solidFill>
                  <a:schemeClr val="bg2">
                    <a:lumMod val="50000"/>
                  </a:schemeClr>
                </a:solidFill>
                <a:latin typeface="+mj-lt"/>
              </a:rPr>
              <a:t>Módulo de seguimiento de indicadores P3e</a:t>
            </a:r>
          </a:p>
        </p:txBody>
      </p:sp>
      <p:grpSp>
        <p:nvGrpSpPr>
          <p:cNvPr id="25" name="Grupo 24"/>
          <p:cNvGrpSpPr/>
          <p:nvPr/>
        </p:nvGrpSpPr>
        <p:grpSpPr>
          <a:xfrm>
            <a:off x="2998260" y="705803"/>
            <a:ext cx="4838170" cy="2559157"/>
            <a:chOff x="2998260" y="705803"/>
            <a:chExt cx="4838170" cy="2559157"/>
          </a:xfrm>
        </p:grpSpPr>
        <p:pic>
          <p:nvPicPr>
            <p:cNvPr id="4" name="Imagen 3"/>
            <p:cNvPicPr>
              <a:picLocks noChangeAspect="1"/>
            </p:cNvPicPr>
            <p:nvPr/>
          </p:nvPicPr>
          <p:blipFill>
            <a:blip r:embed="rId10">
              <a:extLst>
                <a:ext uri="{BEBA8EAE-BF5A-486C-A8C5-ECC9F3942E4B}">
                  <a14:imgProps xmlns:a14="http://schemas.microsoft.com/office/drawing/2010/main">
                    <a14:imgLayer r:embed="rId11">
                      <a14:imgEffect>
                        <a14:saturation sat="400000"/>
                      </a14:imgEffect>
                    </a14:imgLayer>
                  </a14:imgProps>
                </a:ext>
              </a:extLst>
            </a:blip>
            <a:stretch>
              <a:fillRect/>
            </a:stretch>
          </p:blipFill>
          <p:spPr>
            <a:xfrm>
              <a:off x="2998260" y="705803"/>
              <a:ext cx="4838170" cy="2559157"/>
            </a:xfrm>
            <a:prstGeom prst="rect">
              <a:avLst/>
            </a:prstGeom>
          </p:spPr>
        </p:pic>
        <p:sp>
          <p:nvSpPr>
            <p:cNvPr id="18" name="Elipse 17"/>
            <p:cNvSpPr/>
            <p:nvPr/>
          </p:nvSpPr>
          <p:spPr>
            <a:xfrm>
              <a:off x="7063022" y="1545860"/>
              <a:ext cx="491067" cy="49106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FF0000"/>
                  </a:solidFill>
                </a:rPr>
                <a:t>4</a:t>
              </a:r>
            </a:p>
          </p:txBody>
        </p:sp>
      </p:grpSp>
    </p:spTree>
    <p:extLst>
      <p:ext uri="{BB962C8B-B14F-4D97-AF65-F5344CB8AC3E}">
        <p14:creationId xmlns:p14="http://schemas.microsoft.com/office/powerpoint/2010/main" val="1681080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idx="1"/>
          </p:nvPr>
        </p:nvSpPr>
        <p:spPr/>
        <p:txBody>
          <a:bodyPr>
            <a:normAutofit/>
          </a:bodyPr>
          <a:lstStyle/>
          <a:p>
            <a:pPr marL="0" indent="0" algn="ctr" fontAlgn="b">
              <a:buNone/>
            </a:pPr>
            <a:endParaRPr lang="es-MX" sz="4000" b="1" u="none" strike="noStrike" dirty="0" smtClean="0">
              <a:effectLst/>
            </a:endParaRPr>
          </a:p>
          <a:p>
            <a:pPr marL="0" indent="0" algn="ctr" fontAlgn="b">
              <a:buNone/>
            </a:pPr>
            <a:r>
              <a:rPr lang="es-MX" sz="4000" b="1" dirty="0"/>
              <a:t>Coordinación General de Planeación</a:t>
            </a:r>
          </a:p>
          <a:p>
            <a:pPr marL="0" indent="0" algn="ctr" fontAlgn="b">
              <a:buNone/>
            </a:pPr>
            <a:r>
              <a:rPr lang="es-MX" sz="4000" b="1" dirty="0"/>
              <a:t>y Desarrollo </a:t>
            </a:r>
            <a:r>
              <a:rPr lang="es-MX" sz="4000" b="1" dirty="0" smtClean="0"/>
              <a:t>Institucional</a:t>
            </a:r>
          </a:p>
          <a:p>
            <a:pPr marL="0" indent="0" algn="ctr" fontAlgn="b">
              <a:buNone/>
            </a:pPr>
            <a:r>
              <a:rPr lang="es-MX" sz="4000" b="1" dirty="0" smtClean="0"/>
              <a:t>COPLADI</a:t>
            </a:r>
            <a:endParaRPr lang="es-MX" sz="4000" b="1" dirty="0"/>
          </a:p>
        </p:txBody>
      </p:sp>
    </p:spTree>
    <p:extLst>
      <p:ext uri="{BB962C8B-B14F-4D97-AF65-F5344CB8AC3E}">
        <p14:creationId xmlns:p14="http://schemas.microsoft.com/office/powerpoint/2010/main" val="2835168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560289" y="84668"/>
            <a:ext cx="4841988" cy="646331"/>
          </a:xfrm>
          <a:prstGeom prst="rect">
            <a:avLst/>
          </a:prstGeom>
          <a:noFill/>
        </p:spPr>
        <p:txBody>
          <a:bodyPr wrap="square" rtlCol="0">
            <a:spAutoFit/>
          </a:bodyPr>
          <a:lstStyle/>
          <a:p>
            <a:r>
              <a:rPr lang="es-MX" sz="3600" b="1" dirty="0">
                <a:solidFill>
                  <a:schemeClr val="bg2">
                    <a:lumMod val="50000"/>
                  </a:schemeClr>
                </a:solidFill>
                <a:latin typeface="+mj-lt"/>
              </a:rPr>
              <a:t>Módulo de usuarios P3e</a:t>
            </a:r>
          </a:p>
        </p:txBody>
      </p:sp>
      <p:sp>
        <p:nvSpPr>
          <p:cNvPr id="3" name="CuadroTexto 2"/>
          <p:cNvSpPr txBox="1"/>
          <p:nvPr/>
        </p:nvSpPr>
        <p:spPr>
          <a:xfrm>
            <a:off x="914400" y="1447801"/>
            <a:ext cx="10541000" cy="4154984"/>
          </a:xfrm>
          <a:prstGeom prst="rect">
            <a:avLst/>
          </a:prstGeom>
          <a:noFill/>
        </p:spPr>
        <p:txBody>
          <a:bodyPr wrap="square" rtlCol="0">
            <a:spAutoFit/>
          </a:bodyPr>
          <a:lstStyle/>
          <a:p>
            <a:r>
              <a:rPr lang="es-MX" sz="2400" b="1" dirty="0"/>
              <a:t>¿Qué se puede hacer?</a:t>
            </a:r>
          </a:p>
          <a:p>
            <a:endParaRPr lang="es-MX" sz="2400" dirty="0"/>
          </a:p>
          <a:p>
            <a:pPr marL="342900" indent="-342900">
              <a:buFont typeface="Arial" panose="020B0604020202020204" pitchFamily="34" charset="0"/>
              <a:buChar char="•"/>
            </a:pPr>
            <a:r>
              <a:rPr lang="es-MX" sz="2400" dirty="0"/>
              <a:t>Asignar o desasignar derechos de acceso al sistema P3e en el centro universitario, Sistema de Universidad Virtual, Sistema de Educación Media Superior y subsistemas de la Administración General.</a:t>
            </a:r>
          </a:p>
          <a:p>
            <a:pPr marL="342900" indent="-342900">
              <a:buFont typeface="Arial" panose="020B0604020202020204" pitchFamily="34" charset="0"/>
              <a:buChar char="•"/>
            </a:pPr>
            <a:endParaRPr lang="es-MX" sz="2400" dirty="0"/>
          </a:p>
          <a:p>
            <a:r>
              <a:rPr lang="es-MX" sz="2400" b="1" dirty="0"/>
              <a:t>¿Quiénes lo deben usar?</a:t>
            </a:r>
          </a:p>
          <a:p>
            <a:endParaRPr lang="es-MX" sz="2400" dirty="0"/>
          </a:p>
          <a:p>
            <a:pPr marL="342900" indent="-342900">
              <a:buFont typeface="Arial" panose="020B0604020202020204" pitchFamily="34" charset="0"/>
              <a:buChar char="•"/>
            </a:pPr>
            <a:r>
              <a:rPr lang="es-MX" sz="2400" dirty="0"/>
              <a:t>Coordinadores de planeación o funcionarios a los que se les haya asignado el rol de coordinador de planeación en P3e.</a:t>
            </a:r>
          </a:p>
          <a:p>
            <a:endParaRPr lang="es-MX" sz="2400" dirty="0"/>
          </a:p>
        </p:txBody>
      </p:sp>
      <p:sp>
        <p:nvSpPr>
          <p:cNvPr id="4" name="Rectángulo 3"/>
          <p:cNvSpPr/>
          <p:nvPr/>
        </p:nvSpPr>
        <p:spPr>
          <a:xfrm>
            <a:off x="6406394" y="156040"/>
            <a:ext cx="153895" cy="503586"/>
          </a:xfrm>
          <a:prstGeom prst="rect">
            <a:avLst/>
          </a:prstGeom>
          <a:solidFill>
            <a:srgbClr val="934C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667508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1147761" y="1492429"/>
            <a:ext cx="5010150" cy="3895725"/>
          </a:xfrm>
          <a:prstGeom prst="rect">
            <a:avLst/>
          </a:prstGeom>
        </p:spPr>
      </p:pic>
      <p:grpSp>
        <p:nvGrpSpPr>
          <p:cNvPr id="12" name="Grupo 11"/>
          <p:cNvGrpSpPr/>
          <p:nvPr/>
        </p:nvGrpSpPr>
        <p:grpSpPr>
          <a:xfrm>
            <a:off x="211347" y="2801695"/>
            <a:ext cx="1095906" cy="491067"/>
            <a:chOff x="165627" y="2751667"/>
            <a:chExt cx="1095906" cy="491067"/>
          </a:xfrm>
        </p:grpSpPr>
        <p:sp>
          <p:nvSpPr>
            <p:cNvPr id="4" name="Elipse 3"/>
            <p:cNvSpPr/>
            <p:nvPr/>
          </p:nvSpPr>
          <p:spPr>
            <a:xfrm>
              <a:off x="165627" y="2751667"/>
              <a:ext cx="491067" cy="49106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FF0000"/>
                  </a:solidFill>
                </a:rPr>
                <a:t>1</a:t>
              </a:r>
            </a:p>
          </p:txBody>
        </p:sp>
        <p:cxnSp>
          <p:nvCxnSpPr>
            <p:cNvPr id="6" name="Conector recto de flecha 5"/>
            <p:cNvCxnSpPr>
              <a:stCxn id="4" idx="6"/>
            </p:cNvCxnSpPr>
            <p:nvPr/>
          </p:nvCxnSpPr>
          <p:spPr>
            <a:xfrm>
              <a:off x="656694" y="2997201"/>
              <a:ext cx="604839" cy="846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upo 12"/>
          <p:cNvGrpSpPr/>
          <p:nvPr/>
        </p:nvGrpSpPr>
        <p:grpSpPr>
          <a:xfrm>
            <a:off x="4636028" y="923394"/>
            <a:ext cx="491067" cy="736073"/>
            <a:chOff x="4636028" y="923394"/>
            <a:chExt cx="491067" cy="736073"/>
          </a:xfrm>
        </p:grpSpPr>
        <p:sp>
          <p:nvSpPr>
            <p:cNvPr id="7" name="Elipse 6"/>
            <p:cNvSpPr/>
            <p:nvPr/>
          </p:nvSpPr>
          <p:spPr>
            <a:xfrm>
              <a:off x="4636028" y="923394"/>
              <a:ext cx="491067" cy="49106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FF0000"/>
                  </a:solidFill>
                </a:rPr>
                <a:t>2</a:t>
              </a:r>
            </a:p>
          </p:txBody>
        </p:sp>
        <p:cxnSp>
          <p:nvCxnSpPr>
            <p:cNvPr id="8" name="Conector recto de flecha 7"/>
            <p:cNvCxnSpPr/>
            <p:nvPr/>
          </p:nvCxnSpPr>
          <p:spPr>
            <a:xfrm>
              <a:off x="5017027" y="1376362"/>
              <a:ext cx="3706" cy="28310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upo 13"/>
          <p:cNvGrpSpPr/>
          <p:nvPr/>
        </p:nvGrpSpPr>
        <p:grpSpPr>
          <a:xfrm>
            <a:off x="6336772" y="880533"/>
            <a:ext cx="4873772" cy="4824459"/>
            <a:chOff x="6336772" y="880533"/>
            <a:chExt cx="5116422" cy="5064654"/>
          </a:xfrm>
        </p:grpSpPr>
        <p:pic>
          <p:nvPicPr>
            <p:cNvPr id="2" name="Imagen 1"/>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6336772" y="880533"/>
              <a:ext cx="5116422" cy="5064654"/>
            </a:xfrm>
            <a:prstGeom prst="rect">
              <a:avLst/>
            </a:prstGeom>
          </p:spPr>
        </p:pic>
        <p:sp>
          <p:nvSpPr>
            <p:cNvPr id="10" name="Elipse 9"/>
            <p:cNvSpPr/>
            <p:nvPr/>
          </p:nvSpPr>
          <p:spPr>
            <a:xfrm>
              <a:off x="10545761" y="1343022"/>
              <a:ext cx="491067" cy="49106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FF0000"/>
                  </a:solidFill>
                </a:rPr>
                <a:t>3</a:t>
              </a:r>
            </a:p>
          </p:txBody>
        </p:sp>
      </p:grpSp>
      <p:sp>
        <p:nvSpPr>
          <p:cNvPr id="11" name="CuadroTexto 10"/>
          <p:cNvSpPr txBox="1"/>
          <p:nvPr/>
        </p:nvSpPr>
        <p:spPr>
          <a:xfrm>
            <a:off x="7298267" y="84668"/>
            <a:ext cx="4104009" cy="584775"/>
          </a:xfrm>
          <a:prstGeom prst="rect">
            <a:avLst/>
          </a:prstGeom>
          <a:noFill/>
        </p:spPr>
        <p:txBody>
          <a:bodyPr wrap="none" rtlCol="0">
            <a:spAutoFit/>
          </a:bodyPr>
          <a:lstStyle/>
          <a:p>
            <a:r>
              <a:rPr lang="es-MX" sz="3200" b="1" dirty="0">
                <a:solidFill>
                  <a:schemeClr val="bg2">
                    <a:lumMod val="50000"/>
                  </a:schemeClr>
                </a:solidFill>
                <a:latin typeface="+mj-lt"/>
              </a:rPr>
              <a:t>Módulo de usuarios P3e</a:t>
            </a:r>
          </a:p>
        </p:txBody>
      </p:sp>
    </p:spTree>
    <p:extLst>
      <p:ext uri="{BB962C8B-B14F-4D97-AF65-F5344CB8AC3E}">
        <p14:creationId xmlns:p14="http://schemas.microsoft.com/office/powerpoint/2010/main" val="213471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p:cNvSpPr txBox="1">
            <a:spLocks/>
          </p:cNvSpPr>
          <p:nvPr/>
        </p:nvSpPr>
        <p:spPr>
          <a:xfrm>
            <a:off x="1613698" y="2431216"/>
            <a:ext cx="9144000" cy="12565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4000" b="1" dirty="0">
                <a:solidFill>
                  <a:schemeClr val="bg2">
                    <a:lumMod val="25000"/>
                  </a:schemeClr>
                </a:solidFill>
              </a:rPr>
              <a:t>Proceso de actualización de la planeación estratégica </a:t>
            </a:r>
            <a:r>
              <a:rPr lang="es-MX" sz="4000" b="1" dirty="0" smtClean="0">
                <a:solidFill>
                  <a:schemeClr val="bg2">
                    <a:lumMod val="25000"/>
                  </a:schemeClr>
                </a:solidFill>
              </a:rPr>
              <a:t>institucional 2019-2030</a:t>
            </a:r>
            <a:endParaRPr lang="es-MX" sz="4000" b="1" dirty="0">
              <a:solidFill>
                <a:schemeClr val="bg2">
                  <a:lumMod val="25000"/>
                </a:schemeClr>
              </a:solidFill>
            </a:endParaRPr>
          </a:p>
        </p:txBody>
      </p:sp>
    </p:spTree>
    <p:extLst>
      <p:ext uri="{BB962C8B-B14F-4D97-AF65-F5344CB8AC3E}">
        <p14:creationId xmlns:p14="http://schemas.microsoft.com/office/powerpoint/2010/main" val="401029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446165" y="86265"/>
            <a:ext cx="7545542" cy="954107"/>
          </a:xfrm>
          <a:prstGeom prst="rect">
            <a:avLst/>
          </a:prstGeom>
          <a:noFill/>
        </p:spPr>
        <p:txBody>
          <a:bodyPr wrap="square" rtlCol="0">
            <a:spAutoFit/>
          </a:bodyPr>
          <a:lstStyle/>
          <a:p>
            <a:pPr algn="r"/>
            <a:r>
              <a:rPr lang="es-MX" sz="2800" b="1" dirty="0" smtClean="0">
                <a:solidFill>
                  <a:schemeClr val="bg2">
                    <a:lumMod val="50000"/>
                  </a:schemeClr>
                </a:solidFill>
                <a:latin typeface="+mj-lt"/>
              </a:rPr>
              <a:t>Inicio del proceso de actualización del Plan de Desarrollo Institucional de la </a:t>
            </a:r>
            <a:r>
              <a:rPr lang="es-MX" sz="2800" b="1" dirty="0" err="1" smtClean="0">
                <a:solidFill>
                  <a:schemeClr val="bg2">
                    <a:lumMod val="50000"/>
                  </a:schemeClr>
                </a:solidFill>
                <a:latin typeface="+mj-lt"/>
              </a:rPr>
              <a:t>UdeG</a:t>
            </a:r>
            <a:endParaRPr lang="es-MX" sz="2800" b="1" dirty="0">
              <a:solidFill>
                <a:schemeClr val="bg2">
                  <a:lumMod val="50000"/>
                </a:schemeClr>
              </a:solidFill>
              <a:latin typeface="+mj-lt"/>
            </a:endParaRPr>
          </a:p>
        </p:txBody>
      </p:sp>
      <p:sp>
        <p:nvSpPr>
          <p:cNvPr id="4" name="CuadroTexto 3"/>
          <p:cNvSpPr txBox="1"/>
          <p:nvPr/>
        </p:nvSpPr>
        <p:spPr>
          <a:xfrm>
            <a:off x="1615975" y="2522790"/>
            <a:ext cx="9229408" cy="2246769"/>
          </a:xfrm>
          <a:prstGeom prst="rect">
            <a:avLst/>
          </a:prstGeom>
          <a:noFill/>
        </p:spPr>
        <p:txBody>
          <a:bodyPr wrap="square" rtlCol="0">
            <a:spAutoFit/>
          </a:bodyPr>
          <a:lstStyle/>
          <a:p>
            <a:pPr algn="ctr"/>
            <a:r>
              <a:rPr lang="es-MX" sz="2800" dirty="0" smtClean="0"/>
              <a:t>Taller para Actualización de la Planeación Estratégica Institucional</a:t>
            </a:r>
          </a:p>
          <a:p>
            <a:pPr algn="ctr"/>
            <a:endParaRPr lang="es-MX" sz="2800" dirty="0"/>
          </a:p>
          <a:p>
            <a:pPr algn="ctr"/>
            <a:r>
              <a:rPr lang="es-MX" sz="2800" b="1" dirty="0" smtClean="0"/>
              <a:t>5 y 6 de septiembre</a:t>
            </a:r>
            <a:endParaRPr lang="es-MX" sz="2800" b="1" dirty="0"/>
          </a:p>
          <a:p>
            <a:pPr algn="ctr"/>
            <a:endParaRPr lang="es-MX" sz="2800" dirty="0"/>
          </a:p>
        </p:txBody>
      </p:sp>
    </p:spTree>
    <p:extLst>
      <p:ext uri="{BB962C8B-B14F-4D97-AF65-F5344CB8AC3E}">
        <p14:creationId xmlns:p14="http://schemas.microsoft.com/office/powerpoint/2010/main" val="14303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828799" y="86265"/>
            <a:ext cx="10162907" cy="954107"/>
          </a:xfrm>
          <a:prstGeom prst="rect">
            <a:avLst/>
          </a:prstGeom>
          <a:noFill/>
        </p:spPr>
        <p:txBody>
          <a:bodyPr wrap="square" rtlCol="0">
            <a:spAutoFit/>
          </a:bodyPr>
          <a:lstStyle/>
          <a:p>
            <a:pPr algn="r"/>
            <a:r>
              <a:rPr lang="es-MX" sz="2800" b="1" dirty="0" smtClean="0">
                <a:solidFill>
                  <a:schemeClr val="bg2">
                    <a:lumMod val="50000"/>
                  </a:schemeClr>
                </a:solidFill>
                <a:latin typeface="+mj-lt"/>
              </a:rPr>
              <a:t>Seguimiento bianual de </a:t>
            </a:r>
            <a:r>
              <a:rPr lang="es-MX" sz="2800" b="1" dirty="0">
                <a:solidFill>
                  <a:schemeClr val="bg2">
                    <a:lumMod val="50000"/>
                  </a:schemeClr>
                </a:solidFill>
                <a:latin typeface="+mj-lt"/>
              </a:rPr>
              <a:t>objetivos e indicadores de los Planes de Desarrollo de las entidades de la Red universitaria</a:t>
            </a:r>
          </a:p>
        </p:txBody>
      </p:sp>
      <p:sp>
        <p:nvSpPr>
          <p:cNvPr id="4" name="CuadroTexto 3"/>
          <p:cNvSpPr txBox="1"/>
          <p:nvPr/>
        </p:nvSpPr>
        <p:spPr>
          <a:xfrm>
            <a:off x="1622622" y="2363479"/>
            <a:ext cx="8866925" cy="2308324"/>
          </a:xfrm>
          <a:prstGeom prst="rect">
            <a:avLst/>
          </a:prstGeom>
          <a:noFill/>
        </p:spPr>
        <p:txBody>
          <a:bodyPr wrap="square" rtlCol="0">
            <a:spAutoFit/>
          </a:bodyPr>
          <a:lstStyle/>
          <a:p>
            <a:pPr algn="ctr"/>
            <a:r>
              <a:rPr lang="es-MX" sz="2400" dirty="0"/>
              <a:t>Tercer y último ejercicio de seguimiento de los planes de desarrollo de los centros universitarios con metas al 2019, Sistema de Universidad Virtual y Sistema de Educación Media </a:t>
            </a:r>
            <a:r>
              <a:rPr lang="es-MX" sz="2400" dirty="0" smtClean="0"/>
              <a:t>Superior</a:t>
            </a:r>
          </a:p>
          <a:p>
            <a:pPr algn="ctr"/>
            <a:endParaRPr lang="es-MX" sz="2400" dirty="0"/>
          </a:p>
          <a:p>
            <a:pPr algn="ctr"/>
            <a:r>
              <a:rPr lang="es-MX" sz="2400" b="1" dirty="0"/>
              <a:t>Enero-Febrero 2020</a:t>
            </a:r>
          </a:p>
          <a:p>
            <a:pPr algn="ctr"/>
            <a:endParaRPr lang="es-MX" sz="2400" dirty="0"/>
          </a:p>
        </p:txBody>
      </p:sp>
    </p:spTree>
    <p:extLst>
      <p:ext uri="{BB962C8B-B14F-4D97-AF65-F5344CB8AC3E}">
        <p14:creationId xmlns:p14="http://schemas.microsoft.com/office/powerpoint/2010/main" val="197143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27515" y="1104045"/>
            <a:ext cx="10227734" cy="4544701"/>
          </a:xfrm>
          <a:prstGeom prst="rect">
            <a:avLst/>
          </a:prstGeom>
        </p:spPr>
      </p:pic>
      <p:sp>
        <p:nvSpPr>
          <p:cNvPr id="5" name="CuadroTexto 4"/>
          <p:cNvSpPr txBox="1"/>
          <p:nvPr/>
        </p:nvSpPr>
        <p:spPr>
          <a:xfrm>
            <a:off x="1224204" y="58800"/>
            <a:ext cx="10616457" cy="892552"/>
          </a:xfrm>
          <a:prstGeom prst="rect">
            <a:avLst/>
          </a:prstGeom>
          <a:noFill/>
        </p:spPr>
        <p:txBody>
          <a:bodyPr wrap="square" rtlCol="0">
            <a:spAutoFit/>
          </a:bodyPr>
          <a:lstStyle/>
          <a:p>
            <a:pPr algn="r"/>
            <a:r>
              <a:rPr lang="es-MX" sz="2600" b="1" dirty="0">
                <a:solidFill>
                  <a:schemeClr val="bg2">
                    <a:lumMod val="50000"/>
                  </a:schemeClr>
                </a:solidFill>
                <a:latin typeface="+mj-lt"/>
              </a:rPr>
              <a:t>Programa bianual seguimiento de objetivos e indicadores de los Planes de Desarrollo de las entidades de la Red universitaria</a:t>
            </a:r>
          </a:p>
        </p:txBody>
      </p:sp>
      <p:sp>
        <p:nvSpPr>
          <p:cNvPr id="6" name="Rectangle 2"/>
          <p:cNvSpPr txBox="1">
            <a:spLocks noChangeArrowheads="1"/>
          </p:cNvSpPr>
          <p:nvPr/>
        </p:nvSpPr>
        <p:spPr>
          <a:xfrm>
            <a:off x="595944" y="798659"/>
            <a:ext cx="6146800" cy="8572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altLang="es-MX" sz="2400" b="1" dirty="0">
                <a:solidFill>
                  <a:schemeClr val="accent2">
                    <a:lumMod val="50000"/>
                  </a:schemeClr>
                </a:solidFill>
                <a:latin typeface="+mn-lt"/>
                <a:ea typeface="+mn-ea"/>
                <a:cs typeface="+mn-cs"/>
              </a:rPr>
              <a:t>Seguimiento de Indicadores</a:t>
            </a:r>
            <a:endParaRPr lang="es-ES" altLang="es-MX" sz="2400" b="1" dirty="0">
              <a:solidFill>
                <a:schemeClr val="accent2">
                  <a:lumMod val="50000"/>
                </a:schemeClr>
              </a:solidFill>
              <a:latin typeface="+mn-lt"/>
              <a:ea typeface="+mn-ea"/>
              <a:cs typeface="+mn-cs"/>
            </a:endParaRPr>
          </a:p>
        </p:txBody>
      </p:sp>
    </p:spTree>
    <p:extLst>
      <p:ext uri="{BB962C8B-B14F-4D97-AF65-F5344CB8AC3E}">
        <p14:creationId xmlns:p14="http://schemas.microsoft.com/office/powerpoint/2010/main" val="1146250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340468" y="1179501"/>
            <a:ext cx="9784055" cy="4394089"/>
          </a:xfrm>
          <a:prstGeom prst="rect">
            <a:avLst/>
          </a:prstGeom>
        </p:spPr>
      </p:pic>
      <p:sp>
        <p:nvSpPr>
          <p:cNvPr id="4" name="Rectangle 2"/>
          <p:cNvSpPr txBox="1">
            <a:spLocks noChangeArrowheads="1"/>
          </p:cNvSpPr>
          <p:nvPr/>
        </p:nvSpPr>
        <p:spPr>
          <a:xfrm>
            <a:off x="672956" y="842316"/>
            <a:ext cx="6146800" cy="8572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altLang="es-MX" sz="2400" b="1" dirty="0">
                <a:solidFill>
                  <a:schemeClr val="accent2">
                    <a:lumMod val="50000"/>
                  </a:schemeClr>
                </a:solidFill>
                <a:latin typeface="+mn-lt"/>
                <a:ea typeface="+mn-ea"/>
                <a:cs typeface="+mn-cs"/>
              </a:rPr>
              <a:t>Seguimiento de Objetivos</a:t>
            </a:r>
            <a:endParaRPr lang="es-ES" altLang="es-MX" sz="2400" b="1" dirty="0">
              <a:solidFill>
                <a:schemeClr val="accent2">
                  <a:lumMod val="50000"/>
                </a:schemeClr>
              </a:solidFill>
              <a:latin typeface="+mn-lt"/>
              <a:ea typeface="+mn-ea"/>
              <a:cs typeface="+mn-cs"/>
            </a:endParaRPr>
          </a:p>
        </p:txBody>
      </p:sp>
      <p:sp>
        <p:nvSpPr>
          <p:cNvPr id="5" name="CuadroTexto 4"/>
          <p:cNvSpPr txBox="1"/>
          <p:nvPr/>
        </p:nvSpPr>
        <p:spPr>
          <a:xfrm>
            <a:off x="1224204" y="58800"/>
            <a:ext cx="10616457" cy="892552"/>
          </a:xfrm>
          <a:prstGeom prst="rect">
            <a:avLst/>
          </a:prstGeom>
          <a:noFill/>
        </p:spPr>
        <p:txBody>
          <a:bodyPr wrap="square" rtlCol="0">
            <a:spAutoFit/>
          </a:bodyPr>
          <a:lstStyle/>
          <a:p>
            <a:pPr algn="r"/>
            <a:r>
              <a:rPr lang="es-MX" sz="2600" b="1" dirty="0">
                <a:solidFill>
                  <a:schemeClr val="bg2">
                    <a:lumMod val="50000"/>
                  </a:schemeClr>
                </a:solidFill>
                <a:latin typeface="+mj-lt"/>
              </a:rPr>
              <a:t>Programa bianual seguimiento de objetivos e indicadores de los Planes de Desarrollo de las entidades de la Red universitaria</a:t>
            </a:r>
          </a:p>
        </p:txBody>
      </p:sp>
    </p:spTree>
    <p:extLst>
      <p:ext uri="{BB962C8B-B14F-4D97-AF65-F5344CB8AC3E}">
        <p14:creationId xmlns:p14="http://schemas.microsoft.com/office/powerpoint/2010/main" val="843237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224204" y="1246031"/>
            <a:ext cx="9924719" cy="4542402"/>
          </a:xfrm>
          <a:prstGeom prst="rect">
            <a:avLst/>
          </a:prstGeom>
        </p:spPr>
      </p:pic>
      <p:sp>
        <p:nvSpPr>
          <p:cNvPr id="4" name="Rectangle 2"/>
          <p:cNvSpPr txBox="1">
            <a:spLocks noChangeArrowheads="1"/>
          </p:cNvSpPr>
          <p:nvPr/>
        </p:nvSpPr>
        <p:spPr>
          <a:xfrm>
            <a:off x="576909" y="951352"/>
            <a:ext cx="7112160" cy="8572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altLang="es-MX" sz="2400" b="1" dirty="0">
                <a:solidFill>
                  <a:schemeClr val="accent2">
                    <a:lumMod val="50000"/>
                  </a:schemeClr>
                </a:solidFill>
                <a:latin typeface="+mn-lt"/>
                <a:ea typeface="+mn-ea"/>
                <a:cs typeface="+mn-cs"/>
              </a:rPr>
              <a:t>Seguimiento de acciones y mejoras establecidas</a:t>
            </a:r>
            <a:endParaRPr lang="es-ES" altLang="es-MX" sz="2400" b="1" dirty="0">
              <a:solidFill>
                <a:schemeClr val="accent2">
                  <a:lumMod val="50000"/>
                </a:schemeClr>
              </a:solidFill>
              <a:latin typeface="+mn-lt"/>
              <a:ea typeface="+mn-ea"/>
              <a:cs typeface="+mn-cs"/>
            </a:endParaRPr>
          </a:p>
        </p:txBody>
      </p:sp>
      <p:sp>
        <p:nvSpPr>
          <p:cNvPr id="5" name="CuadroTexto 4"/>
          <p:cNvSpPr txBox="1"/>
          <p:nvPr/>
        </p:nvSpPr>
        <p:spPr>
          <a:xfrm>
            <a:off x="1224204" y="58800"/>
            <a:ext cx="10616457" cy="892552"/>
          </a:xfrm>
          <a:prstGeom prst="rect">
            <a:avLst/>
          </a:prstGeom>
          <a:noFill/>
        </p:spPr>
        <p:txBody>
          <a:bodyPr wrap="square" rtlCol="0">
            <a:spAutoFit/>
          </a:bodyPr>
          <a:lstStyle/>
          <a:p>
            <a:pPr algn="r"/>
            <a:r>
              <a:rPr lang="es-MX" sz="2600" b="1" dirty="0">
                <a:solidFill>
                  <a:schemeClr val="bg2">
                    <a:lumMod val="50000"/>
                  </a:schemeClr>
                </a:solidFill>
                <a:latin typeface="+mj-lt"/>
              </a:rPr>
              <a:t>Programa bianual seguimiento de objetivos e indicadores de los Planes de Desarrollo de las entidades de la Red universitaria</a:t>
            </a:r>
          </a:p>
        </p:txBody>
      </p:sp>
    </p:spTree>
    <p:extLst>
      <p:ext uri="{BB962C8B-B14F-4D97-AF65-F5344CB8AC3E}">
        <p14:creationId xmlns:p14="http://schemas.microsoft.com/office/powerpoint/2010/main" val="1071501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82296" y="234339"/>
            <a:ext cx="11411919" cy="492443"/>
          </a:xfrm>
          <a:prstGeom prst="rect">
            <a:avLst/>
          </a:prstGeom>
          <a:noFill/>
        </p:spPr>
        <p:txBody>
          <a:bodyPr wrap="square" rtlCol="0">
            <a:spAutoFit/>
          </a:bodyPr>
          <a:lstStyle/>
          <a:p>
            <a:pPr algn="r"/>
            <a:r>
              <a:rPr lang="es-MX" sz="2600" b="1" dirty="0">
                <a:solidFill>
                  <a:schemeClr val="bg2">
                    <a:lumMod val="50000"/>
                  </a:schemeClr>
                </a:solidFill>
                <a:latin typeface="+mj-lt"/>
              </a:rPr>
              <a:t>Actualización de los Planes de Desarrollo de los centros universitarios, </a:t>
            </a:r>
            <a:r>
              <a:rPr lang="es-MX" sz="2600" b="1" dirty="0" err="1">
                <a:solidFill>
                  <a:schemeClr val="bg2">
                    <a:lumMod val="50000"/>
                  </a:schemeClr>
                </a:solidFill>
                <a:latin typeface="+mj-lt"/>
              </a:rPr>
              <a:t>SUV</a:t>
            </a:r>
            <a:r>
              <a:rPr lang="es-MX" sz="2600" b="1" dirty="0">
                <a:solidFill>
                  <a:schemeClr val="bg2">
                    <a:lumMod val="50000"/>
                  </a:schemeClr>
                </a:solidFill>
                <a:latin typeface="+mj-lt"/>
              </a:rPr>
              <a:t> y </a:t>
            </a:r>
            <a:r>
              <a:rPr lang="es-MX" sz="2600" b="1" dirty="0" err="1">
                <a:solidFill>
                  <a:schemeClr val="bg2">
                    <a:lumMod val="50000"/>
                  </a:schemeClr>
                </a:solidFill>
                <a:latin typeface="+mj-lt"/>
              </a:rPr>
              <a:t>SEMS</a:t>
            </a:r>
            <a:endParaRPr lang="es-MX" sz="2600" b="1" dirty="0">
              <a:solidFill>
                <a:schemeClr val="bg2">
                  <a:lumMod val="50000"/>
                </a:schemeClr>
              </a:solidFill>
              <a:latin typeface="+mj-lt"/>
            </a:endParaRPr>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t="5621"/>
          <a:stretch/>
        </p:blipFill>
        <p:spPr>
          <a:xfrm>
            <a:off x="162539" y="1000658"/>
            <a:ext cx="11918027" cy="4692768"/>
          </a:xfrm>
          <a:prstGeom prst="rect">
            <a:avLst/>
          </a:prstGeom>
        </p:spPr>
      </p:pic>
      <p:pic>
        <p:nvPicPr>
          <p:cNvPr id="5" name="Imagen 4"/>
          <p:cNvPicPr>
            <a:picLocks noChangeAspect="1"/>
          </p:cNvPicPr>
          <p:nvPr/>
        </p:nvPicPr>
        <p:blipFill>
          <a:blip r:embed="rId3"/>
          <a:stretch>
            <a:fillRect/>
          </a:stretch>
        </p:blipFill>
        <p:spPr>
          <a:xfrm>
            <a:off x="3831079" y="2449896"/>
            <a:ext cx="4580949" cy="359146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Rectángulo 5"/>
          <p:cNvSpPr/>
          <p:nvPr/>
        </p:nvSpPr>
        <p:spPr>
          <a:xfrm>
            <a:off x="3994030" y="3510951"/>
            <a:ext cx="4261449" cy="1500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dirty="0"/>
          </a:p>
        </p:txBody>
      </p:sp>
      <p:sp>
        <p:nvSpPr>
          <p:cNvPr id="2" name="CuadroTexto 1"/>
          <p:cNvSpPr txBox="1"/>
          <p:nvPr/>
        </p:nvSpPr>
        <p:spPr>
          <a:xfrm>
            <a:off x="4736079" y="3783963"/>
            <a:ext cx="2770951" cy="461665"/>
          </a:xfrm>
          <a:prstGeom prst="rect">
            <a:avLst/>
          </a:prstGeom>
          <a:noFill/>
        </p:spPr>
        <p:txBody>
          <a:bodyPr wrap="none" rtlCol="0">
            <a:spAutoFit/>
          </a:bodyPr>
          <a:lstStyle/>
          <a:p>
            <a:r>
              <a:rPr lang="es-MX" sz="2400" b="1" dirty="0" smtClean="0"/>
              <a:t>Febrero-Marzo 2020</a:t>
            </a:r>
            <a:endParaRPr lang="es-MX" sz="2400" b="1" dirty="0"/>
          </a:p>
        </p:txBody>
      </p:sp>
    </p:spTree>
    <p:extLst>
      <p:ext uri="{BB962C8B-B14F-4D97-AF65-F5344CB8AC3E}">
        <p14:creationId xmlns:p14="http://schemas.microsoft.com/office/powerpoint/2010/main" val="496005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p:cNvSpPr txBox="1">
            <a:spLocks/>
          </p:cNvSpPr>
          <p:nvPr/>
        </p:nvSpPr>
        <p:spPr>
          <a:xfrm>
            <a:off x="1513114" y="2879272"/>
            <a:ext cx="9144000" cy="6851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4000" b="1" dirty="0" smtClean="0">
                <a:solidFill>
                  <a:schemeClr val="bg2">
                    <a:lumMod val="25000"/>
                  </a:schemeClr>
                </a:solidFill>
                <a:latin typeface="+mn-lt"/>
                <a:ea typeface="+mn-ea"/>
                <a:cs typeface="+mn-cs"/>
              </a:rPr>
              <a:t>Planeación Integral</a:t>
            </a:r>
            <a:endParaRPr lang="es-MX" sz="4000" b="1" dirty="0">
              <a:solidFill>
                <a:schemeClr val="bg2">
                  <a:lumMod val="25000"/>
                </a:schemeClr>
              </a:solidFill>
              <a:latin typeface="+mn-lt"/>
              <a:ea typeface="+mn-ea"/>
              <a:cs typeface="+mn-cs"/>
            </a:endParaRPr>
          </a:p>
        </p:txBody>
      </p:sp>
    </p:spTree>
    <p:extLst>
      <p:ext uri="{BB962C8B-B14F-4D97-AF65-F5344CB8AC3E}">
        <p14:creationId xmlns:p14="http://schemas.microsoft.com/office/powerpoint/2010/main" val="2555973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38704" y="0"/>
            <a:ext cx="10515600" cy="1325563"/>
          </a:xfrm>
        </p:spPr>
        <p:txBody>
          <a:bodyPr/>
          <a:lstStyle/>
          <a:p>
            <a:pPr algn="ctr"/>
            <a:r>
              <a:rPr lang="es-MX" b="1" dirty="0" smtClean="0">
                <a:solidFill>
                  <a:schemeClr val="bg2">
                    <a:lumMod val="50000"/>
                  </a:schemeClr>
                </a:solidFill>
              </a:rPr>
              <a:t>Contenido</a:t>
            </a:r>
            <a:endParaRPr lang="es-MX" b="1" dirty="0">
              <a:solidFill>
                <a:schemeClr val="bg2">
                  <a:lumMod val="50000"/>
                </a:schemeClr>
              </a:solidFill>
            </a:endParaRPr>
          </a:p>
        </p:txBody>
      </p:sp>
      <p:sp>
        <p:nvSpPr>
          <p:cNvPr id="3" name="2 Marcador de contenido"/>
          <p:cNvSpPr>
            <a:spLocks noGrp="1"/>
          </p:cNvSpPr>
          <p:nvPr>
            <p:ph idx="1"/>
          </p:nvPr>
        </p:nvSpPr>
        <p:spPr>
          <a:xfrm>
            <a:off x="3599853" y="115086"/>
            <a:ext cx="10674275" cy="4280089"/>
          </a:xfrm>
        </p:spPr>
        <p:txBody>
          <a:bodyPr>
            <a:noAutofit/>
          </a:bodyPr>
          <a:lstStyle/>
          <a:p>
            <a:pPr>
              <a:lnSpc>
                <a:spcPct val="100000"/>
              </a:lnSpc>
            </a:pPr>
            <a:r>
              <a:rPr lang="es-MX" sz="2000" b="1" dirty="0">
                <a:latin typeface="+mj-lt"/>
              </a:rPr>
              <a:t>Presupuesto 2020</a:t>
            </a:r>
          </a:p>
          <a:p>
            <a:pPr lvl="1">
              <a:lnSpc>
                <a:spcPct val="100000"/>
              </a:lnSpc>
            </a:pPr>
            <a:r>
              <a:rPr lang="es-MX" sz="1600" b="1" dirty="0">
                <a:latin typeface="+mj-lt"/>
              </a:rPr>
              <a:t>Propósitos Sustantivos</a:t>
            </a:r>
          </a:p>
          <a:p>
            <a:pPr lvl="1">
              <a:lnSpc>
                <a:spcPct val="100000"/>
              </a:lnSpc>
            </a:pPr>
            <a:r>
              <a:rPr lang="es-MX" sz="1600" b="1" dirty="0">
                <a:latin typeface="+mj-lt"/>
              </a:rPr>
              <a:t>Prioridades en el destino del gasto</a:t>
            </a:r>
          </a:p>
          <a:p>
            <a:pPr lvl="1">
              <a:lnSpc>
                <a:spcPct val="100000"/>
              </a:lnSpc>
            </a:pPr>
            <a:r>
              <a:rPr lang="es-MX" sz="1600" b="1" dirty="0">
                <a:latin typeface="+mj-lt"/>
              </a:rPr>
              <a:t>Estrategia Transversal de Equidad de Género</a:t>
            </a:r>
          </a:p>
          <a:p>
            <a:pPr lvl="1">
              <a:lnSpc>
                <a:spcPct val="100000"/>
              </a:lnSpc>
            </a:pPr>
            <a:r>
              <a:rPr lang="es-MX" sz="1600" b="1" dirty="0">
                <a:latin typeface="+mj-lt"/>
              </a:rPr>
              <a:t>Agenda 2030 para el Desarrollo Sostenible</a:t>
            </a:r>
          </a:p>
          <a:p>
            <a:pPr lvl="1">
              <a:lnSpc>
                <a:spcPct val="100000"/>
              </a:lnSpc>
            </a:pPr>
            <a:r>
              <a:rPr lang="es-MX" sz="1600" b="1" dirty="0">
                <a:latin typeface="+mj-lt"/>
              </a:rPr>
              <a:t>Planeación y Programación</a:t>
            </a:r>
          </a:p>
          <a:p>
            <a:pPr lvl="1">
              <a:lnSpc>
                <a:spcPct val="100000"/>
              </a:lnSpc>
            </a:pPr>
            <a:r>
              <a:rPr lang="es-MX" sz="1600" b="1" dirty="0">
                <a:latin typeface="+mj-lt"/>
              </a:rPr>
              <a:t>Niveles de integración de los </a:t>
            </a:r>
            <a:r>
              <a:rPr lang="es-MX" sz="1600" b="1" dirty="0" smtClean="0">
                <a:latin typeface="+mj-lt"/>
              </a:rPr>
              <a:t>proyectos y Cronograma </a:t>
            </a:r>
            <a:r>
              <a:rPr lang="es-MX" sz="1600" b="1" dirty="0">
                <a:latin typeface="+mj-lt"/>
              </a:rPr>
              <a:t>preliminar de P</a:t>
            </a:r>
            <a:r>
              <a:rPr lang="es-MX" sz="1600" b="1" dirty="0" smtClean="0">
                <a:latin typeface="+mj-lt"/>
              </a:rPr>
              <a:t>resupuesto</a:t>
            </a:r>
          </a:p>
          <a:p>
            <a:pPr lvl="1">
              <a:lnSpc>
                <a:spcPct val="100000"/>
              </a:lnSpc>
            </a:pPr>
            <a:r>
              <a:rPr lang="es-MX" sz="1600" b="1" dirty="0" smtClean="0">
                <a:latin typeface="+mj-lt"/>
              </a:rPr>
              <a:t>Proyectos P3e y Módulo </a:t>
            </a:r>
            <a:r>
              <a:rPr lang="es-MX" sz="1600" b="1" dirty="0">
                <a:latin typeface="+mj-lt"/>
              </a:rPr>
              <a:t>de seguimiento de </a:t>
            </a:r>
            <a:r>
              <a:rPr lang="es-MX" sz="1600" b="1" dirty="0" smtClean="0">
                <a:latin typeface="+mj-lt"/>
              </a:rPr>
              <a:t>indicadores</a:t>
            </a:r>
            <a:endParaRPr lang="es-MX" sz="1600" b="1" dirty="0">
              <a:latin typeface="+mj-lt"/>
            </a:endParaRPr>
          </a:p>
          <a:p>
            <a:pPr lvl="1">
              <a:lnSpc>
                <a:spcPct val="100000"/>
              </a:lnSpc>
            </a:pPr>
            <a:r>
              <a:rPr lang="es-MX" sz="1600" b="1" dirty="0">
                <a:latin typeface="+mj-lt"/>
              </a:rPr>
              <a:t>Módulo de usuarios P3e</a:t>
            </a:r>
          </a:p>
          <a:p>
            <a:pPr>
              <a:lnSpc>
                <a:spcPct val="100000"/>
              </a:lnSpc>
            </a:pPr>
            <a:r>
              <a:rPr lang="es-MX" sz="2000" b="1" dirty="0">
                <a:latin typeface="+mj-lt"/>
              </a:rPr>
              <a:t>Proceso de actualización de la planeación estratégica institucional 2019-2030</a:t>
            </a:r>
          </a:p>
          <a:p>
            <a:pPr>
              <a:lnSpc>
                <a:spcPct val="100000"/>
              </a:lnSpc>
            </a:pPr>
            <a:r>
              <a:rPr lang="es-MX" sz="2000" b="1" dirty="0">
                <a:latin typeface="+mj-lt"/>
              </a:rPr>
              <a:t>Planeación Integral</a:t>
            </a:r>
          </a:p>
          <a:p>
            <a:pPr>
              <a:lnSpc>
                <a:spcPct val="100000"/>
              </a:lnSpc>
            </a:pPr>
            <a:r>
              <a:rPr lang="es-MX" sz="2000" b="1" dirty="0">
                <a:latin typeface="+mj-lt"/>
              </a:rPr>
              <a:t>Matriz de Indicadores para Resultados </a:t>
            </a:r>
            <a:r>
              <a:rPr lang="es-MX" sz="2000" b="1" dirty="0" err="1">
                <a:latin typeface="+mj-lt"/>
              </a:rPr>
              <a:t>UdeG</a:t>
            </a:r>
            <a:r>
              <a:rPr lang="es-MX" sz="2000" b="1" dirty="0">
                <a:latin typeface="+mj-lt"/>
              </a:rPr>
              <a:t> 2020</a:t>
            </a:r>
          </a:p>
          <a:p>
            <a:pPr lvl="0">
              <a:lnSpc>
                <a:spcPct val="100000"/>
              </a:lnSpc>
            </a:pPr>
            <a:r>
              <a:rPr lang="es-MX" sz="2000" b="1" dirty="0">
                <a:latin typeface="+mj-lt"/>
              </a:rPr>
              <a:t>PFCE 2019</a:t>
            </a:r>
          </a:p>
          <a:p>
            <a:pPr lvl="1">
              <a:lnSpc>
                <a:spcPct val="100000"/>
              </a:lnSpc>
            </a:pPr>
            <a:r>
              <a:rPr lang="es-MX" sz="1600" b="1" dirty="0">
                <a:latin typeface="+mj-lt"/>
              </a:rPr>
              <a:t>Reporte de avance financiero en el ejercicio de los recursos</a:t>
            </a:r>
          </a:p>
          <a:p>
            <a:pPr lvl="1">
              <a:lnSpc>
                <a:spcPct val="100000"/>
              </a:lnSpc>
            </a:pPr>
            <a:r>
              <a:rPr lang="es-MX" sz="1600" b="1" dirty="0">
                <a:latin typeface="+mj-lt"/>
              </a:rPr>
              <a:t>Convocatoria 2020-2021: Programa de </a:t>
            </a:r>
            <a:r>
              <a:rPr lang="es-ES" sz="1600" b="1" dirty="0">
                <a:latin typeface="+mj-lt"/>
              </a:rPr>
              <a:t>Fortalecimiento a la Excelencia Educativa</a:t>
            </a:r>
            <a:endParaRPr lang="es-MX" sz="1600" b="1" dirty="0">
              <a:latin typeface="+mj-lt"/>
            </a:endParaRPr>
          </a:p>
          <a:p>
            <a:pPr>
              <a:lnSpc>
                <a:spcPct val="100000"/>
              </a:lnSpc>
            </a:pPr>
            <a:r>
              <a:rPr lang="es-MX" sz="2000" b="1" dirty="0">
                <a:latin typeface="+mj-lt"/>
              </a:rPr>
              <a:t>Cuestionario Estadístico </a:t>
            </a:r>
            <a:r>
              <a:rPr lang="es-MX" sz="2000" b="1" dirty="0" smtClean="0">
                <a:latin typeface="+mj-lt"/>
              </a:rPr>
              <a:t>911</a:t>
            </a:r>
          </a:p>
          <a:p>
            <a:pPr>
              <a:lnSpc>
                <a:spcPct val="100000"/>
              </a:lnSpc>
            </a:pPr>
            <a:r>
              <a:rPr lang="es-MX" sz="2000" b="1" dirty="0" smtClean="0">
                <a:latin typeface="+mj-lt"/>
              </a:rPr>
              <a:t>Rankings</a:t>
            </a:r>
            <a:endParaRPr lang="es-MX" sz="2000" b="1" dirty="0">
              <a:latin typeface="+mj-lt"/>
            </a:endParaRPr>
          </a:p>
        </p:txBody>
      </p:sp>
      <p:sp>
        <p:nvSpPr>
          <p:cNvPr id="4" name="Rectángulo 3"/>
          <p:cNvSpPr/>
          <p:nvPr/>
        </p:nvSpPr>
        <p:spPr>
          <a:xfrm>
            <a:off x="425302" y="230385"/>
            <a:ext cx="179784" cy="662751"/>
          </a:xfrm>
          <a:prstGeom prst="rect">
            <a:avLst/>
          </a:prstGeom>
          <a:solidFill>
            <a:srgbClr val="934C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36397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sharpenSoften amount="-50000"/>
                    </a14:imgEffect>
                    <a14:imgEffect>
                      <a14:brightnessContrast contrast="39000"/>
                    </a14:imgEffect>
                  </a14:imgLayer>
                </a14:imgProps>
              </a:ext>
            </a:extLst>
          </a:blip>
          <a:stretch>
            <a:fillRect/>
          </a:stretch>
        </p:blipFill>
        <p:spPr>
          <a:xfrm>
            <a:off x="2038350" y="1143000"/>
            <a:ext cx="8115300" cy="4572000"/>
          </a:xfrm>
          <a:prstGeom prst="rect">
            <a:avLst/>
          </a:prstGeom>
        </p:spPr>
      </p:pic>
      <p:sp>
        <p:nvSpPr>
          <p:cNvPr id="2" name="1 CuadroTexto"/>
          <p:cNvSpPr txBox="1"/>
          <p:nvPr/>
        </p:nvSpPr>
        <p:spPr>
          <a:xfrm>
            <a:off x="2180947" y="1690062"/>
            <a:ext cx="7830105" cy="3477875"/>
          </a:xfrm>
          <a:prstGeom prst="rect">
            <a:avLst/>
          </a:prstGeom>
          <a:solidFill>
            <a:schemeClr val="bg1">
              <a:alpha val="72000"/>
            </a:schemeClr>
          </a:solidFill>
          <a:ln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txBody>
          <a:bodyPr wrap="square" rtlCol="0">
            <a:spAutoFit/>
          </a:bodyPr>
          <a:lstStyle/>
          <a:p>
            <a:pPr algn="just"/>
            <a:r>
              <a:rPr lang="es-MX" sz="2000" dirty="0"/>
              <a:t>Entendemos la planeación integral como un proceso que incluye, pero no se limita, a la definición de políticas, objetivos, metas y estrategias, sino que refiere además a una </a:t>
            </a:r>
            <a:r>
              <a:rPr lang="es-MX" sz="2000" b="1" dirty="0"/>
              <a:t>cultura general de la planeación </a:t>
            </a:r>
            <a:r>
              <a:rPr lang="es-MX" sz="2000" dirty="0"/>
              <a:t>en la cual </a:t>
            </a:r>
            <a:r>
              <a:rPr lang="es-MX" sz="2000" b="1" dirty="0">
                <a:solidFill>
                  <a:srgbClr val="FF0000"/>
                </a:solidFill>
              </a:rPr>
              <a:t>los actores de una institución participan activamente</a:t>
            </a:r>
            <a:r>
              <a:rPr lang="es-MX" sz="2000" dirty="0"/>
              <a:t> en definir un plan de acción general y se </a:t>
            </a:r>
            <a:r>
              <a:rPr lang="es-MX" sz="2000" b="1" dirty="0"/>
              <a:t>comprometen con su adecuada ejecución</a:t>
            </a:r>
            <a:r>
              <a:rPr lang="es-MX" sz="2000" dirty="0"/>
              <a:t>.</a:t>
            </a:r>
          </a:p>
          <a:p>
            <a:pPr algn="just"/>
            <a:endParaRPr lang="es-MX" sz="2000" dirty="0"/>
          </a:p>
          <a:p>
            <a:pPr algn="just"/>
            <a:r>
              <a:rPr lang="es-MX" sz="2000" dirty="0"/>
              <a:t>En el caso específico de la universidad pública, la planeación integral nos permite contemplar de forma conjunta las </a:t>
            </a:r>
            <a:r>
              <a:rPr lang="es-MX" sz="2000" b="1" dirty="0">
                <a:solidFill>
                  <a:srgbClr val="FF0000"/>
                </a:solidFill>
              </a:rPr>
              <a:t>diversas fuentes de financiamiento </a:t>
            </a:r>
            <a:r>
              <a:rPr lang="es-MX" sz="2000" dirty="0"/>
              <a:t>(</a:t>
            </a:r>
            <a:r>
              <a:rPr lang="es-MX" sz="2000" dirty="0" smtClean="0"/>
              <a:t>ordinario-extraordinario</a:t>
            </a:r>
            <a:r>
              <a:rPr lang="es-MX" sz="2000" dirty="0"/>
              <a:t>), para que a partir de ellas se lleve una </a:t>
            </a:r>
            <a:r>
              <a:rPr lang="es-MX" sz="2000" b="1" dirty="0"/>
              <a:t>adecuada programación </a:t>
            </a:r>
            <a:r>
              <a:rPr lang="es-MX" sz="2000" dirty="0"/>
              <a:t>de los recursos, </a:t>
            </a:r>
            <a:r>
              <a:rPr lang="es-MX" sz="2000" b="1" dirty="0"/>
              <a:t>evitando las duplicidades </a:t>
            </a:r>
            <a:r>
              <a:rPr lang="es-MX" sz="2000" dirty="0"/>
              <a:t>y haciendo más eficiente el ejercicio del gasto.</a:t>
            </a:r>
          </a:p>
        </p:txBody>
      </p:sp>
      <p:sp>
        <p:nvSpPr>
          <p:cNvPr id="3" name="2 CuadroTexto"/>
          <p:cNvSpPr txBox="1"/>
          <p:nvPr/>
        </p:nvSpPr>
        <p:spPr>
          <a:xfrm>
            <a:off x="661164" y="686537"/>
            <a:ext cx="4698522" cy="400110"/>
          </a:xfrm>
          <a:prstGeom prst="rect">
            <a:avLst/>
          </a:prstGeom>
          <a:noFill/>
        </p:spPr>
        <p:txBody>
          <a:bodyPr wrap="square" rtlCol="0">
            <a:spAutoFit/>
          </a:bodyPr>
          <a:lstStyle/>
          <a:p>
            <a:pPr algn="r"/>
            <a:r>
              <a:rPr lang="es-MX" sz="2000" b="1" i="1" dirty="0">
                <a:solidFill>
                  <a:schemeClr val="accent2">
                    <a:lumMod val="75000"/>
                  </a:schemeClr>
                </a:solidFill>
              </a:rPr>
              <a:t>¿Qué es la planeación integral?</a:t>
            </a:r>
          </a:p>
        </p:txBody>
      </p:sp>
      <p:sp>
        <p:nvSpPr>
          <p:cNvPr id="6" name="CuadroTexto 5"/>
          <p:cNvSpPr txBox="1"/>
          <p:nvPr/>
        </p:nvSpPr>
        <p:spPr>
          <a:xfrm>
            <a:off x="8462383" y="40206"/>
            <a:ext cx="3637150" cy="646331"/>
          </a:xfrm>
          <a:prstGeom prst="rect">
            <a:avLst/>
          </a:prstGeom>
          <a:noFill/>
        </p:spPr>
        <p:txBody>
          <a:bodyPr wrap="none" rtlCol="0">
            <a:spAutoFit/>
          </a:bodyPr>
          <a:lstStyle/>
          <a:p>
            <a:pPr algn="r"/>
            <a:r>
              <a:rPr lang="es-MX" sz="3600" b="1" dirty="0">
                <a:solidFill>
                  <a:schemeClr val="bg2">
                    <a:lumMod val="50000"/>
                  </a:schemeClr>
                </a:solidFill>
                <a:latin typeface="+mj-lt"/>
              </a:rPr>
              <a:t>Planeación integral</a:t>
            </a:r>
          </a:p>
        </p:txBody>
      </p:sp>
    </p:spTree>
    <p:extLst>
      <p:ext uri="{BB962C8B-B14F-4D97-AF65-F5344CB8AC3E}">
        <p14:creationId xmlns:p14="http://schemas.microsoft.com/office/powerpoint/2010/main" val="1566146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11043330"/>
              </p:ext>
            </p:extLst>
          </p:nvPr>
        </p:nvGraphicFramePr>
        <p:xfrm>
          <a:off x="2406302" y="847725"/>
          <a:ext cx="7359147" cy="5049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2 CuadroTexto"/>
          <p:cNvSpPr txBox="1"/>
          <p:nvPr/>
        </p:nvSpPr>
        <p:spPr>
          <a:xfrm>
            <a:off x="7512464" y="552173"/>
            <a:ext cx="4505969" cy="338554"/>
          </a:xfrm>
          <a:prstGeom prst="rect">
            <a:avLst/>
          </a:prstGeom>
          <a:noFill/>
        </p:spPr>
        <p:txBody>
          <a:bodyPr wrap="square" rtlCol="0">
            <a:spAutoFit/>
          </a:bodyPr>
          <a:lstStyle/>
          <a:p>
            <a:pPr algn="r"/>
            <a:r>
              <a:rPr lang="es-MX" sz="1600" b="1" i="1" dirty="0">
                <a:solidFill>
                  <a:schemeClr val="accent2">
                    <a:lumMod val="50000"/>
                  </a:schemeClr>
                </a:solidFill>
              </a:rPr>
              <a:t>Proyectos de diferentes fuentes de financiamiento</a:t>
            </a:r>
          </a:p>
        </p:txBody>
      </p:sp>
      <p:sp>
        <p:nvSpPr>
          <p:cNvPr id="7" name="CuadroTexto 6"/>
          <p:cNvSpPr txBox="1"/>
          <p:nvPr/>
        </p:nvSpPr>
        <p:spPr>
          <a:xfrm>
            <a:off x="8381283" y="75119"/>
            <a:ext cx="3637150" cy="646331"/>
          </a:xfrm>
          <a:prstGeom prst="rect">
            <a:avLst/>
          </a:prstGeom>
          <a:noFill/>
        </p:spPr>
        <p:txBody>
          <a:bodyPr wrap="none" rtlCol="0">
            <a:spAutoFit/>
          </a:bodyPr>
          <a:lstStyle/>
          <a:p>
            <a:pPr algn="r"/>
            <a:r>
              <a:rPr lang="es-MX" sz="3600" b="1" dirty="0">
                <a:solidFill>
                  <a:schemeClr val="bg2">
                    <a:lumMod val="50000"/>
                  </a:schemeClr>
                </a:solidFill>
                <a:latin typeface="+mj-lt"/>
              </a:rPr>
              <a:t>Planeación integral</a:t>
            </a:r>
          </a:p>
        </p:txBody>
      </p:sp>
    </p:spTree>
    <p:extLst>
      <p:ext uri="{BB962C8B-B14F-4D97-AF65-F5344CB8AC3E}">
        <p14:creationId xmlns:p14="http://schemas.microsoft.com/office/powerpoint/2010/main" val="198148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CuadroTexto"/>
          <p:cNvSpPr txBox="1"/>
          <p:nvPr/>
        </p:nvSpPr>
        <p:spPr>
          <a:xfrm>
            <a:off x="8413400" y="541538"/>
            <a:ext cx="3548976" cy="584775"/>
          </a:xfrm>
          <a:prstGeom prst="rect">
            <a:avLst/>
          </a:prstGeom>
          <a:noFill/>
        </p:spPr>
        <p:txBody>
          <a:bodyPr wrap="square" rtlCol="0">
            <a:spAutoFit/>
          </a:bodyPr>
          <a:lstStyle/>
          <a:p>
            <a:pPr algn="r"/>
            <a:r>
              <a:rPr lang="es-MX" sz="1600" b="1" i="1" dirty="0">
                <a:solidFill>
                  <a:schemeClr val="accent2">
                    <a:lumMod val="50000"/>
                  </a:schemeClr>
                </a:solidFill>
              </a:rPr>
              <a:t>Información congruente</a:t>
            </a:r>
          </a:p>
          <a:p>
            <a:pPr algn="r"/>
            <a:r>
              <a:rPr lang="es-MX" sz="1600" b="1" i="1" dirty="0">
                <a:solidFill>
                  <a:schemeClr val="accent2">
                    <a:lumMod val="50000"/>
                  </a:schemeClr>
                </a:solidFill>
              </a:rPr>
              <a:t>Sistemas interrelacionados</a:t>
            </a:r>
          </a:p>
        </p:txBody>
      </p:sp>
      <p:graphicFrame>
        <p:nvGraphicFramePr>
          <p:cNvPr id="5" name="3 Diagrama"/>
          <p:cNvGraphicFramePr/>
          <p:nvPr>
            <p:extLst/>
          </p:nvPr>
        </p:nvGraphicFramePr>
        <p:xfrm>
          <a:off x="1843596" y="541538"/>
          <a:ext cx="8416031" cy="5868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8554850" y="-14088"/>
            <a:ext cx="3637150" cy="646331"/>
          </a:xfrm>
          <a:prstGeom prst="rect">
            <a:avLst/>
          </a:prstGeom>
          <a:noFill/>
        </p:spPr>
        <p:txBody>
          <a:bodyPr wrap="none" rtlCol="0">
            <a:spAutoFit/>
          </a:bodyPr>
          <a:lstStyle/>
          <a:p>
            <a:pPr algn="r"/>
            <a:r>
              <a:rPr lang="es-MX" sz="3600" b="1" dirty="0">
                <a:solidFill>
                  <a:schemeClr val="bg2">
                    <a:lumMod val="50000"/>
                  </a:schemeClr>
                </a:solidFill>
                <a:latin typeface="+mj-lt"/>
              </a:rPr>
              <a:t>Planeación integral</a:t>
            </a:r>
          </a:p>
        </p:txBody>
      </p:sp>
    </p:spTree>
    <p:extLst>
      <p:ext uri="{BB962C8B-B14F-4D97-AF65-F5344CB8AC3E}">
        <p14:creationId xmlns:p14="http://schemas.microsoft.com/office/powerpoint/2010/main" val="2484896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CuadroTexto"/>
          <p:cNvSpPr txBox="1"/>
          <p:nvPr/>
        </p:nvSpPr>
        <p:spPr>
          <a:xfrm>
            <a:off x="9239186" y="645870"/>
            <a:ext cx="2810118" cy="400110"/>
          </a:xfrm>
          <a:prstGeom prst="rect">
            <a:avLst/>
          </a:prstGeom>
          <a:noFill/>
        </p:spPr>
        <p:txBody>
          <a:bodyPr wrap="square" rtlCol="0">
            <a:spAutoFit/>
          </a:bodyPr>
          <a:lstStyle/>
          <a:p>
            <a:pPr algn="r"/>
            <a:r>
              <a:rPr lang="es-MX" sz="2000" b="1" i="1" dirty="0">
                <a:solidFill>
                  <a:schemeClr val="accent2">
                    <a:lumMod val="50000"/>
                  </a:schemeClr>
                </a:solidFill>
              </a:rPr>
              <a:t>Coordinación estratégica</a:t>
            </a:r>
          </a:p>
        </p:txBody>
      </p:sp>
      <p:grpSp>
        <p:nvGrpSpPr>
          <p:cNvPr id="2" name="Grupo 1"/>
          <p:cNvGrpSpPr/>
          <p:nvPr/>
        </p:nvGrpSpPr>
        <p:grpSpPr>
          <a:xfrm>
            <a:off x="932976" y="-725487"/>
            <a:ext cx="10176934" cy="7583487"/>
            <a:chOff x="1397000" y="-152400"/>
            <a:chExt cx="10176934" cy="7583487"/>
          </a:xfrm>
        </p:grpSpPr>
        <p:graphicFrame>
          <p:nvGraphicFramePr>
            <p:cNvPr id="5" name="5 Diagrama"/>
            <p:cNvGraphicFramePr/>
            <p:nvPr>
              <p:extLst/>
            </p:nvPr>
          </p:nvGraphicFramePr>
          <p:xfrm>
            <a:off x="2387601" y="1110039"/>
            <a:ext cx="7730067" cy="4655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a 3"/>
            <p:cNvGraphicFramePr/>
            <p:nvPr>
              <p:extLst/>
            </p:nvPr>
          </p:nvGraphicFramePr>
          <p:xfrm>
            <a:off x="1397000" y="-152400"/>
            <a:ext cx="10176934" cy="75834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
        <p:nvSpPr>
          <p:cNvPr id="8" name="CuadroTexto 7"/>
          <p:cNvSpPr txBox="1"/>
          <p:nvPr/>
        </p:nvSpPr>
        <p:spPr>
          <a:xfrm>
            <a:off x="8463361" y="76773"/>
            <a:ext cx="3637150" cy="646331"/>
          </a:xfrm>
          <a:prstGeom prst="rect">
            <a:avLst/>
          </a:prstGeom>
          <a:noFill/>
        </p:spPr>
        <p:txBody>
          <a:bodyPr wrap="none" rtlCol="0">
            <a:spAutoFit/>
          </a:bodyPr>
          <a:lstStyle/>
          <a:p>
            <a:pPr algn="r"/>
            <a:r>
              <a:rPr lang="es-MX" sz="3600" b="1" dirty="0">
                <a:solidFill>
                  <a:schemeClr val="bg2">
                    <a:lumMod val="50000"/>
                  </a:schemeClr>
                </a:solidFill>
                <a:latin typeface="+mj-lt"/>
              </a:rPr>
              <a:t>Planeación integral</a:t>
            </a:r>
          </a:p>
        </p:txBody>
      </p:sp>
    </p:spTree>
    <p:extLst>
      <p:ext uri="{BB962C8B-B14F-4D97-AF65-F5344CB8AC3E}">
        <p14:creationId xmlns:p14="http://schemas.microsoft.com/office/powerpoint/2010/main" val="3380467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p:cNvSpPr txBox="1">
            <a:spLocks/>
          </p:cNvSpPr>
          <p:nvPr/>
        </p:nvSpPr>
        <p:spPr>
          <a:xfrm>
            <a:off x="1513114" y="2399251"/>
            <a:ext cx="9144000" cy="116514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4000" b="1" dirty="0" smtClean="0">
                <a:solidFill>
                  <a:schemeClr val="bg2">
                    <a:lumMod val="25000"/>
                  </a:schemeClr>
                </a:solidFill>
                <a:latin typeface="+mn-lt"/>
                <a:ea typeface="+mn-ea"/>
                <a:cs typeface="+mn-cs"/>
              </a:rPr>
              <a:t>Matriz de Indicadores para Resultados</a:t>
            </a:r>
          </a:p>
          <a:p>
            <a:r>
              <a:rPr lang="es-MX" sz="4000" b="1" dirty="0" err="1" smtClean="0">
                <a:solidFill>
                  <a:schemeClr val="bg2">
                    <a:lumMod val="25000"/>
                  </a:schemeClr>
                </a:solidFill>
                <a:latin typeface="+mn-lt"/>
                <a:ea typeface="+mn-ea"/>
                <a:cs typeface="+mn-cs"/>
              </a:rPr>
              <a:t>UdeG</a:t>
            </a:r>
            <a:r>
              <a:rPr lang="es-MX" sz="4000" b="1" dirty="0" smtClean="0">
                <a:solidFill>
                  <a:schemeClr val="bg2">
                    <a:lumMod val="25000"/>
                  </a:schemeClr>
                </a:solidFill>
                <a:latin typeface="+mn-lt"/>
                <a:ea typeface="+mn-ea"/>
                <a:cs typeface="+mn-cs"/>
              </a:rPr>
              <a:t> 2020</a:t>
            </a:r>
            <a:endParaRPr lang="es-MX" sz="4000" b="1" dirty="0">
              <a:solidFill>
                <a:schemeClr val="bg2">
                  <a:lumMod val="25000"/>
                </a:schemeClr>
              </a:solidFill>
              <a:latin typeface="+mn-lt"/>
              <a:ea typeface="+mn-ea"/>
              <a:cs typeface="+mn-cs"/>
            </a:endParaRPr>
          </a:p>
        </p:txBody>
      </p:sp>
    </p:spTree>
    <p:extLst>
      <p:ext uri="{BB962C8B-B14F-4D97-AF65-F5344CB8AC3E}">
        <p14:creationId xmlns:p14="http://schemas.microsoft.com/office/powerpoint/2010/main" val="11691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419751602"/>
              </p:ext>
            </p:extLst>
          </p:nvPr>
        </p:nvGraphicFramePr>
        <p:xfrm>
          <a:off x="445236" y="954107"/>
          <a:ext cx="11268034" cy="4761762"/>
        </p:xfrm>
        <a:graphic>
          <a:graphicData uri="http://schemas.openxmlformats.org/drawingml/2006/table">
            <a:tbl>
              <a:tblPr>
                <a:tableStyleId>{5C22544A-7EE6-4342-B048-85BDC9FD1C3A}</a:tableStyleId>
              </a:tblPr>
              <a:tblGrid>
                <a:gridCol w="1217008">
                  <a:extLst>
                    <a:ext uri="{9D8B030D-6E8A-4147-A177-3AD203B41FA5}">
                      <a16:colId xmlns:a16="http://schemas.microsoft.com/office/drawing/2014/main" val="2701819488"/>
                    </a:ext>
                  </a:extLst>
                </a:gridCol>
                <a:gridCol w="2327723">
                  <a:extLst>
                    <a:ext uri="{9D8B030D-6E8A-4147-A177-3AD203B41FA5}">
                      <a16:colId xmlns:a16="http://schemas.microsoft.com/office/drawing/2014/main" val="1134953308"/>
                    </a:ext>
                  </a:extLst>
                </a:gridCol>
                <a:gridCol w="2480252">
                  <a:extLst>
                    <a:ext uri="{9D8B030D-6E8A-4147-A177-3AD203B41FA5}">
                      <a16:colId xmlns:a16="http://schemas.microsoft.com/office/drawing/2014/main" val="1236405916"/>
                    </a:ext>
                  </a:extLst>
                </a:gridCol>
                <a:gridCol w="2654709">
                  <a:extLst>
                    <a:ext uri="{9D8B030D-6E8A-4147-A177-3AD203B41FA5}">
                      <a16:colId xmlns:a16="http://schemas.microsoft.com/office/drawing/2014/main" val="3147466436"/>
                    </a:ext>
                  </a:extLst>
                </a:gridCol>
                <a:gridCol w="1113504">
                  <a:extLst>
                    <a:ext uri="{9D8B030D-6E8A-4147-A177-3AD203B41FA5}">
                      <a16:colId xmlns:a16="http://schemas.microsoft.com/office/drawing/2014/main" val="1846054210"/>
                    </a:ext>
                  </a:extLst>
                </a:gridCol>
                <a:gridCol w="774290">
                  <a:extLst>
                    <a:ext uri="{9D8B030D-6E8A-4147-A177-3AD203B41FA5}">
                      <a16:colId xmlns:a16="http://schemas.microsoft.com/office/drawing/2014/main" val="2105999763"/>
                    </a:ext>
                  </a:extLst>
                </a:gridCol>
                <a:gridCol w="700548">
                  <a:extLst>
                    <a:ext uri="{9D8B030D-6E8A-4147-A177-3AD203B41FA5}">
                      <a16:colId xmlns:a16="http://schemas.microsoft.com/office/drawing/2014/main" val="2042923074"/>
                    </a:ext>
                  </a:extLst>
                </a:gridCol>
              </a:tblGrid>
              <a:tr h="117732">
                <a:tc>
                  <a:txBody>
                    <a:bodyPr/>
                    <a:lstStyle/>
                    <a:p>
                      <a:pPr algn="ctr" fontAlgn="ctr"/>
                      <a:r>
                        <a:rPr lang="es-MX" sz="1200" u="none" strike="noStrike" dirty="0">
                          <a:effectLst/>
                        </a:rPr>
                        <a:t> </a:t>
                      </a:r>
                      <a:endParaRPr lang="es-MX" sz="1200" b="1" i="0" u="none" strike="noStrike" dirty="0">
                        <a:solidFill>
                          <a:srgbClr val="000000"/>
                        </a:solidFill>
                        <a:effectLst/>
                        <a:latin typeface="Calibri" panose="020F0502020204030204" pitchFamily="34" charset="0"/>
                      </a:endParaRPr>
                    </a:p>
                  </a:txBody>
                  <a:tcPr marL="1147" marR="1147" marT="1147" marB="0" anchor="ctr">
                    <a:solidFill>
                      <a:schemeClr val="accent4">
                        <a:lumMod val="50000"/>
                      </a:schemeClr>
                    </a:solidFill>
                  </a:tcPr>
                </a:tc>
                <a:tc>
                  <a:txBody>
                    <a:bodyPr/>
                    <a:lstStyle/>
                    <a:p>
                      <a:pPr algn="ctr" rtl="0" fontAlgn="ctr"/>
                      <a:r>
                        <a:rPr lang="es-MX" sz="1200" u="none" strike="noStrike" dirty="0">
                          <a:solidFill>
                            <a:schemeClr val="bg1"/>
                          </a:solidFill>
                          <a:effectLst/>
                        </a:rPr>
                        <a:t>COMPONENTES / ACCIONES</a:t>
                      </a:r>
                      <a:endParaRPr lang="es-MX" sz="1200" b="1" i="0" u="none" strike="noStrike" dirty="0">
                        <a:solidFill>
                          <a:schemeClr val="bg1"/>
                        </a:solidFill>
                        <a:effectLst/>
                        <a:latin typeface="Calibri" panose="020F0502020204030204" pitchFamily="34" charset="0"/>
                      </a:endParaRPr>
                    </a:p>
                  </a:txBody>
                  <a:tcPr marL="1147" marR="1147" marT="1147" marB="0" anchor="ctr">
                    <a:solidFill>
                      <a:schemeClr val="accent4">
                        <a:lumMod val="50000"/>
                      </a:schemeClr>
                    </a:solidFill>
                  </a:tcPr>
                </a:tc>
                <a:tc>
                  <a:txBody>
                    <a:bodyPr/>
                    <a:lstStyle/>
                    <a:p>
                      <a:pPr algn="ctr" rtl="0" fontAlgn="ctr"/>
                      <a:r>
                        <a:rPr lang="es-MX" sz="1200" u="none" strike="noStrike" dirty="0">
                          <a:solidFill>
                            <a:schemeClr val="bg1"/>
                          </a:solidFill>
                          <a:effectLst/>
                        </a:rPr>
                        <a:t>Indicadores</a:t>
                      </a:r>
                      <a:br>
                        <a:rPr lang="es-MX" sz="1200" u="none" strike="noStrike" dirty="0">
                          <a:solidFill>
                            <a:schemeClr val="bg1"/>
                          </a:solidFill>
                          <a:effectLst/>
                        </a:rPr>
                      </a:br>
                      <a:r>
                        <a:rPr lang="es-MX" sz="1200" u="none" strike="noStrike" dirty="0">
                          <a:solidFill>
                            <a:schemeClr val="bg1"/>
                          </a:solidFill>
                          <a:effectLst/>
                        </a:rPr>
                        <a:t>Denominación</a:t>
                      </a:r>
                      <a:endParaRPr lang="es-MX" sz="1200" b="1" i="0" u="none" strike="noStrike" dirty="0">
                        <a:solidFill>
                          <a:schemeClr val="bg1"/>
                        </a:solidFill>
                        <a:effectLst/>
                        <a:latin typeface="Calibri" panose="020F0502020204030204" pitchFamily="34" charset="0"/>
                      </a:endParaRPr>
                    </a:p>
                  </a:txBody>
                  <a:tcPr marL="1147" marR="1147" marT="1147" marB="0" anchor="ctr">
                    <a:solidFill>
                      <a:schemeClr val="accent4">
                        <a:lumMod val="50000"/>
                      </a:schemeClr>
                    </a:solidFill>
                  </a:tcPr>
                </a:tc>
                <a:tc>
                  <a:txBody>
                    <a:bodyPr/>
                    <a:lstStyle/>
                    <a:p>
                      <a:pPr algn="ctr" rtl="0" fontAlgn="ctr"/>
                      <a:r>
                        <a:rPr lang="es-MX" sz="1200" u="none" strike="noStrike" dirty="0">
                          <a:solidFill>
                            <a:schemeClr val="bg1"/>
                          </a:solidFill>
                          <a:effectLst/>
                        </a:rPr>
                        <a:t>Descripción del Indicador</a:t>
                      </a:r>
                      <a:endParaRPr lang="es-MX" sz="1200" b="1" i="0" u="none" strike="noStrike" dirty="0">
                        <a:solidFill>
                          <a:schemeClr val="bg1"/>
                        </a:solidFill>
                        <a:effectLst/>
                        <a:latin typeface="Calibri" panose="020F0502020204030204" pitchFamily="34" charset="0"/>
                      </a:endParaRPr>
                    </a:p>
                  </a:txBody>
                  <a:tcPr marL="1147" marR="1147" marT="1147" marB="0" anchor="ctr">
                    <a:solidFill>
                      <a:schemeClr val="accent4">
                        <a:lumMod val="50000"/>
                      </a:schemeClr>
                    </a:solidFill>
                  </a:tcPr>
                </a:tc>
                <a:tc>
                  <a:txBody>
                    <a:bodyPr/>
                    <a:lstStyle/>
                    <a:p>
                      <a:pPr algn="ctr" rtl="0" fontAlgn="ctr"/>
                      <a:r>
                        <a:rPr lang="es-MX" sz="1200" u="none" strike="noStrike" dirty="0">
                          <a:solidFill>
                            <a:schemeClr val="bg1"/>
                          </a:solidFill>
                          <a:effectLst/>
                        </a:rPr>
                        <a:t>Frecuencia de medición</a:t>
                      </a:r>
                      <a:endParaRPr lang="es-MX" sz="1200" b="1" i="0" u="none" strike="noStrike" dirty="0">
                        <a:solidFill>
                          <a:schemeClr val="bg1"/>
                        </a:solidFill>
                        <a:effectLst/>
                        <a:latin typeface="Calibri" panose="020F0502020204030204" pitchFamily="34" charset="0"/>
                      </a:endParaRPr>
                    </a:p>
                  </a:txBody>
                  <a:tcPr marL="1147" marR="1147" marT="1147" marB="0" anchor="ctr">
                    <a:solidFill>
                      <a:schemeClr val="accent4">
                        <a:lumMod val="50000"/>
                      </a:schemeClr>
                    </a:solidFill>
                  </a:tcPr>
                </a:tc>
                <a:tc>
                  <a:txBody>
                    <a:bodyPr/>
                    <a:lstStyle/>
                    <a:p>
                      <a:pPr algn="ctr" rtl="0" fontAlgn="ctr"/>
                      <a:r>
                        <a:rPr lang="es-MX" sz="1200" u="none" strike="noStrike" dirty="0">
                          <a:solidFill>
                            <a:schemeClr val="bg1"/>
                          </a:solidFill>
                          <a:effectLst/>
                        </a:rPr>
                        <a:t>Línea base 2018</a:t>
                      </a:r>
                      <a:endParaRPr lang="es-MX" sz="1200" b="1" i="0" u="none" strike="noStrike" dirty="0">
                        <a:solidFill>
                          <a:schemeClr val="bg1"/>
                        </a:solidFill>
                        <a:effectLst/>
                        <a:latin typeface="Calibri" panose="020F0502020204030204" pitchFamily="34" charset="0"/>
                      </a:endParaRPr>
                    </a:p>
                  </a:txBody>
                  <a:tcPr marL="1147" marR="1147" marT="1147" marB="0" anchor="ctr">
                    <a:solidFill>
                      <a:schemeClr val="accent4">
                        <a:lumMod val="50000"/>
                      </a:schemeClr>
                    </a:solidFill>
                  </a:tcPr>
                </a:tc>
                <a:tc>
                  <a:txBody>
                    <a:bodyPr/>
                    <a:lstStyle/>
                    <a:p>
                      <a:pPr algn="ctr" rtl="0" fontAlgn="ctr"/>
                      <a:r>
                        <a:rPr lang="es-MX" sz="1200" u="none" strike="noStrike" dirty="0">
                          <a:solidFill>
                            <a:schemeClr val="bg1"/>
                          </a:solidFill>
                          <a:effectLst/>
                        </a:rPr>
                        <a:t>Meta anual 2020</a:t>
                      </a:r>
                      <a:endParaRPr lang="es-MX" sz="1200" b="1" i="0" u="none" strike="noStrike" dirty="0">
                        <a:solidFill>
                          <a:schemeClr val="bg1"/>
                        </a:solidFill>
                        <a:effectLst/>
                        <a:latin typeface="Calibri" panose="020F0502020204030204" pitchFamily="34" charset="0"/>
                      </a:endParaRPr>
                    </a:p>
                  </a:txBody>
                  <a:tcPr marL="1147" marR="1147" marT="1147" marB="0" anchor="ctr">
                    <a:solidFill>
                      <a:schemeClr val="accent4">
                        <a:lumMod val="50000"/>
                      </a:schemeClr>
                    </a:solidFill>
                  </a:tcPr>
                </a:tc>
                <a:extLst>
                  <a:ext uri="{0D108BD9-81ED-4DB2-BD59-A6C34878D82A}">
                    <a16:rowId xmlns:a16="http://schemas.microsoft.com/office/drawing/2014/main" val="67956473"/>
                  </a:ext>
                </a:extLst>
              </a:tr>
              <a:tr h="248194">
                <a:tc>
                  <a:txBody>
                    <a:bodyPr/>
                    <a:lstStyle/>
                    <a:p>
                      <a:pPr algn="ctr" fontAlgn="ctr"/>
                      <a:r>
                        <a:rPr lang="es-MX" sz="1200" b="1" u="none" strike="noStrike" dirty="0">
                          <a:solidFill>
                            <a:schemeClr val="bg1"/>
                          </a:solidFill>
                          <a:effectLst/>
                        </a:rPr>
                        <a:t>Matrícula</a:t>
                      </a:r>
                      <a:endParaRPr lang="es-MX" sz="1200" b="1" i="0" u="none" strike="noStrike" dirty="0">
                        <a:solidFill>
                          <a:schemeClr val="bg1"/>
                        </a:solidFill>
                        <a:effectLst/>
                        <a:latin typeface="Calibri" panose="020F0502020204030204" pitchFamily="34" charset="0"/>
                      </a:endParaRPr>
                    </a:p>
                  </a:txBody>
                  <a:tcPr marL="1147" marR="1147" marT="1147" marB="0" anchor="ctr">
                    <a:solidFill>
                      <a:schemeClr val="accent4">
                        <a:lumMod val="75000"/>
                      </a:schemeClr>
                    </a:solidFill>
                  </a:tcPr>
                </a:tc>
                <a:tc>
                  <a:txBody>
                    <a:bodyPr/>
                    <a:lstStyle/>
                    <a:p>
                      <a:pPr algn="l" rtl="0" fontAlgn="ctr"/>
                      <a:r>
                        <a:rPr lang="es-MX" sz="1200" u="none" strike="noStrike" dirty="0">
                          <a:effectLst/>
                        </a:rPr>
                        <a:t>Estudiantes de educación media superior y superior atendidos garantizando el acceso a la educación en condiciones de igualdad.</a:t>
                      </a:r>
                      <a:endParaRPr lang="es-MX" sz="1200" b="1" i="0" u="none" strike="noStrike" dirty="0">
                        <a:solidFill>
                          <a:srgbClr val="000000"/>
                        </a:solidFill>
                        <a:effectLst/>
                        <a:latin typeface="Calibri" panose="020F0502020204030204" pitchFamily="34" charset="0"/>
                      </a:endParaRPr>
                    </a:p>
                  </a:txBody>
                  <a:tcPr marL="1147" marR="1147" marT="1147" marB="0">
                    <a:solidFill>
                      <a:schemeClr val="accent4">
                        <a:lumMod val="20000"/>
                        <a:lumOff val="80000"/>
                      </a:schemeClr>
                    </a:solidFill>
                  </a:tcPr>
                </a:tc>
                <a:tc>
                  <a:txBody>
                    <a:bodyPr/>
                    <a:lstStyle/>
                    <a:p>
                      <a:pPr algn="l" rtl="0" fontAlgn="ctr"/>
                      <a:r>
                        <a:rPr lang="es-MX" sz="1200" u="none" strike="noStrike" dirty="0">
                          <a:effectLst/>
                        </a:rPr>
                        <a:t>Porcentaje de estudiantes educación media superior y superior inscritos.</a:t>
                      </a:r>
                      <a:endParaRPr lang="es-MX" sz="1200" b="1" i="0" u="none" strike="noStrike" dirty="0">
                        <a:solidFill>
                          <a:srgbClr val="000000"/>
                        </a:solidFill>
                        <a:effectLst/>
                        <a:latin typeface="Calibri" panose="020F0502020204030204" pitchFamily="34" charset="0"/>
                      </a:endParaRPr>
                    </a:p>
                  </a:txBody>
                  <a:tcPr marL="1147" marR="1147" marT="1147" marB="0" anchor="ctr">
                    <a:solidFill>
                      <a:schemeClr val="accent4">
                        <a:lumMod val="20000"/>
                        <a:lumOff val="80000"/>
                      </a:schemeClr>
                    </a:solidFill>
                  </a:tcPr>
                </a:tc>
                <a:tc>
                  <a:txBody>
                    <a:bodyPr/>
                    <a:lstStyle/>
                    <a:p>
                      <a:pPr algn="l" rtl="0" fontAlgn="ctr"/>
                      <a:r>
                        <a:rPr lang="es-MX" sz="1200" u="none" strike="noStrike" dirty="0">
                          <a:effectLst/>
                        </a:rPr>
                        <a:t>Número de estudiantes con registro a cursos por nivel educativo Medio Superior, Superior y Posgrado. </a:t>
                      </a:r>
                      <a:endParaRPr lang="es-MX" sz="1200" b="1" i="0" u="none" strike="noStrike" dirty="0">
                        <a:solidFill>
                          <a:srgbClr val="000000"/>
                        </a:solidFill>
                        <a:effectLst/>
                        <a:latin typeface="Calibri" panose="020F0502020204030204" pitchFamily="34" charset="0"/>
                      </a:endParaRPr>
                    </a:p>
                  </a:txBody>
                  <a:tcPr marL="1147" marR="1147" marT="1147" marB="0" anchor="ctr">
                    <a:solidFill>
                      <a:schemeClr val="accent4">
                        <a:lumMod val="20000"/>
                        <a:lumOff val="80000"/>
                      </a:schemeClr>
                    </a:solidFill>
                  </a:tcPr>
                </a:tc>
                <a:tc>
                  <a:txBody>
                    <a:bodyPr/>
                    <a:lstStyle/>
                    <a:p>
                      <a:pPr algn="ctr" rtl="0" fontAlgn="ctr"/>
                      <a:r>
                        <a:rPr lang="es-MX" sz="1200" u="none" strike="noStrike" dirty="0">
                          <a:effectLst/>
                        </a:rPr>
                        <a:t>Anual</a:t>
                      </a:r>
                      <a:endParaRPr lang="es-MX" sz="1200" b="1" i="0" u="none" strike="noStrike" dirty="0">
                        <a:solidFill>
                          <a:srgbClr val="000000"/>
                        </a:solidFill>
                        <a:effectLst/>
                        <a:latin typeface="Calibri" panose="020F0502020204030204" pitchFamily="34" charset="0"/>
                      </a:endParaRPr>
                    </a:p>
                  </a:txBody>
                  <a:tcPr marL="1147" marR="1147" marT="1147" marB="0" anchor="ctr">
                    <a:solidFill>
                      <a:schemeClr val="accent4">
                        <a:lumMod val="20000"/>
                        <a:lumOff val="80000"/>
                      </a:schemeClr>
                    </a:solidFill>
                  </a:tcPr>
                </a:tc>
                <a:tc>
                  <a:txBody>
                    <a:bodyPr/>
                    <a:lstStyle/>
                    <a:p>
                      <a:pPr algn="ctr" rtl="0" fontAlgn="ctr"/>
                      <a:r>
                        <a:rPr lang="es-MX" sz="1200" u="none" strike="noStrike" dirty="0">
                          <a:effectLst/>
                        </a:rPr>
                        <a:t>287,760 </a:t>
                      </a:r>
                      <a:endParaRPr lang="es-MX" sz="1200" b="1" i="0" u="none" strike="noStrike" dirty="0">
                        <a:solidFill>
                          <a:srgbClr val="000000"/>
                        </a:solidFill>
                        <a:effectLst/>
                        <a:latin typeface="Calibri" panose="020F0502020204030204" pitchFamily="34" charset="0"/>
                      </a:endParaRPr>
                    </a:p>
                  </a:txBody>
                  <a:tcPr marL="1147" marR="1147" marT="1147" marB="0" anchor="ctr">
                    <a:solidFill>
                      <a:schemeClr val="accent4">
                        <a:lumMod val="20000"/>
                        <a:lumOff val="80000"/>
                      </a:schemeClr>
                    </a:solidFill>
                  </a:tcPr>
                </a:tc>
                <a:tc>
                  <a:txBody>
                    <a:bodyPr/>
                    <a:lstStyle/>
                    <a:p>
                      <a:pPr algn="ctr" rtl="0" fontAlgn="ctr"/>
                      <a:r>
                        <a:rPr lang="es-MX" sz="1200" u="none" strike="noStrike" dirty="0">
                          <a:effectLst/>
                        </a:rPr>
                        <a:t>295,824 </a:t>
                      </a:r>
                      <a:endParaRPr lang="es-MX" sz="1200" b="1" i="0" u="none" strike="noStrike" dirty="0">
                        <a:solidFill>
                          <a:srgbClr val="000000"/>
                        </a:solidFill>
                        <a:effectLst/>
                        <a:latin typeface="Calibri" panose="020F0502020204030204" pitchFamily="34" charset="0"/>
                      </a:endParaRPr>
                    </a:p>
                  </a:txBody>
                  <a:tcPr marL="1147" marR="1147" marT="1147" marB="0" anchor="ctr">
                    <a:solidFill>
                      <a:schemeClr val="accent4">
                        <a:lumMod val="20000"/>
                        <a:lumOff val="80000"/>
                      </a:schemeClr>
                    </a:solidFill>
                  </a:tcPr>
                </a:tc>
                <a:extLst>
                  <a:ext uri="{0D108BD9-81ED-4DB2-BD59-A6C34878D82A}">
                    <a16:rowId xmlns:a16="http://schemas.microsoft.com/office/drawing/2014/main" val="3235454418"/>
                  </a:ext>
                </a:extLst>
              </a:tr>
              <a:tr h="287969">
                <a:tc>
                  <a:txBody>
                    <a:bodyPr/>
                    <a:lstStyle/>
                    <a:p>
                      <a:pPr algn="ctr" fontAlgn="ctr"/>
                      <a:r>
                        <a:rPr lang="es-MX" sz="1200" b="1" u="none" strike="noStrike" dirty="0">
                          <a:solidFill>
                            <a:schemeClr val="bg1"/>
                          </a:solidFill>
                          <a:effectLst/>
                        </a:rPr>
                        <a:t>Pregrado</a:t>
                      </a:r>
                      <a:endParaRPr lang="es-MX" sz="1200" b="1" i="0" u="none" strike="noStrike" dirty="0">
                        <a:solidFill>
                          <a:schemeClr val="bg1"/>
                        </a:solidFill>
                        <a:effectLst/>
                        <a:latin typeface="Calibri" panose="020F0502020204030204" pitchFamily="34" charset="0"/>
                      </a:endParaRPr>
                    </a:p>
                  </a:txBody>
                  <a:tcPr marL="1147" marR="1147" marT="1147" marB="0" anchor="ctr">
                    <a:solidFill>
                      <a:schemeClr val="accent4">
                        <a:lumMod val="75000"/>
                      </a:schemeClr>
                    </a:solidFill>
                  </a:tcPr>
                </a:tc>
                <a:tc>
                  <a:txBody>
                    <a:bodyPr/>
                    <a:lstStyle/>
                    <a:p>
                      <a:pPr algn="l" rtl="0" fontAlgn="ctr"/>
                      <a:r>
                        <a:rPr lang="es-MX" sz="1200" u="none" strike="noStrike" dirty="0">
                          <a:effectLst/>
                        </a:rPr>
                        <a:t>Calidad de la educación de pregrado mejorada asegurando el desarrollo integral de todas las facultades del ser humano y la evolución continua de los procesos de enseñanza - aprendizaje.</a:t>
                      </a:r>
                      <a:endParaRPr lang="es-MX" sz="1200" b="1" i="0" u="none" strike="noStrike" dirty="0">
                        <a:solidFill>
                          <a:srgbClr val="000000"/>
                        </a:solidFill>
                        <a:effectLst/>
                        <a:latin typeface="Calibri" panose="020F0502020204030204" pitchFamily="34" charset="0"/>
                      </a:endParaRPr>
                    </a:p>
                  </a:txBody>
                  <a:tcPr marL="1147" marR="1147" marT="1147" marB="0">
                    <a:solidFill>
                      <a:schemeClr val="bg1"/>
                    </a:solidFill>
                  </a:tcPr>
                </a:tc>
                <a:tc>
                  <a:txBody>
                    <a:bodyPr/>
                    <a:lstStyle/>
                    <a:p>
                      <a:pPr algn="l" rtl="0" fontAlgn="ctr"/>
                      <a:r>
                        <a:rPr lang="es-MX" sz="1200" u="none" strike="noStrike" dirty="0">
                          <a:effectLst/>
                        </a:rPr>
                        <a:t>Índice de mejora de la calidad de la educación de pregrado.</a:t>
                      </a:r>
                      <a:endParaRPr lang="es-MX" sz="1200" b="1" i="0" u="none" strike="noStrike" dirty="0">
                        <a:solidFill>
                          <a:srgbClr val="000000"/>
                        </a:solidFill>
                        <a:effectLst/>
                        <a:latin typeface="Calibri" panose="020F0502020204030204" pitchFamily="34" charset="0"/>
                      </a:endParaRPr>
                    </a:p>
                  </a:txBody>
                  <a:tcPr marL="1147" marR="1147" marT="1147" marB="0" anchor="ctr">
                    <a:solidFill>
                      <a:schemeClr val="bg1"/>
                    </a:solidFill>
                  </a:tcPr>
                </a:tc>
                <a:tc>
                  <a:txBody>
                    <a:bodyPr/>
                    <a:lstStyle/>
                    <a:p>
                      <a:pPr algn="l" rtl="0" fontAlgn="ctr"/>
                      <a:r>
                        <a:rPr lang="es-MX" sz="1200" u="none" strike="noStrike" dirty="0">
                          <a:effectLst/>
                        </a:rPr>
                        <a:t>Relación de los indicadores que contribuyen a mejorar la calidad de la educación de pregrado. Media aritmética de los porcentajes obtenidos para cada indicador.</a:t>
                      </a:r>
                      <a:endParaRPr lang="es-MX" sz="1200" b="1" i="0" u="none" strike="noStrike" dirty="0">
                        <a:solidFill>
                          <a:srgbClr val="000000"/>
                        </a:solidFill>
                        <a:effectLst/>
                        <a:latin typeface="Calibri" panose="020F0502020204030204" pitchFamily="34" charset="0"/>
                      </a:endParaRPr>
                    </a:p>
                  </a:txBody>
                  <a:tcPr marL="1147" marR="1147" marT="1147" marB="0" anchor="ctr">
                    <a:solidFill>
                      <a:schemeClr val="bg1"/>
                    </a:solidFill>
                  </a:tcPr>
                </a:tc>
                <a:tc>
                  <a:txBody>
                    <a:bodyPr/>
                    <a:lstStyle/>
                    <a:p>
                      <a:pPr algn="ctr" rtl="0" fontAlgn="ctr"/>
                      <a:r>
                        <a:rPr lang="es-MX" sz="1200" u="none" strike="noStrike" dirty="0">
                          <a:effectLst/>
                        </a:rPr>
                        <a:t>Anual</a:t>
                      </a:r>
                      <a:endParaRPr lang="es-MX" sz="1200" b="1" i="0" u="none" strike="noStrike" dirty="0">
                        <a:solidFill>
                          <a:srgbClr val="000000"/>
                        </a:solidFill>
                        <a:effectLst/>
                        <a:latin typeface="Calibri" panose="020F0502020204030204" pitchFamily="34" charset="0"/>
                      </a:endParaRPr>
                    </a:p>
                  </a:txBody>
                  <a:tcPr marL="1147" marR="1147" marT="1147" marB="0" anchor="ctr">
                    <a:solidFill>
                      <a:schemeClr val="bg1"/>
                    </a:solidFill>
                  </a:tcPr>
                </a:tc>
                <a:tc>
                  <a:txBody>
                    <a:bodyPr/>
                    <a:lstStyle/>
                    <a:p>
                      <a:pPr algn="ctr" rtl="0" fontAlgn="ctr"/>
                      <a:r>
                        <a:rPr lang="es-MX" sz="1200" u="none" strike="noStrike" dirty="0">
                          <a:effectLst/>
                        </a:rPr>
                        <a:t>0</a:t>
                      </a:r>
                      <a:endParaRPr lang="es-MX" sz="1200" b="1" i="0" u="none" strike="noStrike" dirty="0">
                        <a:solidFill>
                          <a:srgbClr val="000000"/>
                        </a:solidFill>
                        <a:effectLst/>
                        <a:latin typeface="Calibri" panose="020F0502020204030204" pitchFamily="34" charset="0"/>
                      </a:endParaRPr>
                    </a:p>
                  </a:txBody>
                  <a:tcPr marL="1147" marR="1147" marT="1147" marB="0" anchor="ctr">
                    <a:solidFill>
                      <a:schemeClr val="bg1"/>
                    </a:solidFill>
                  </a:tcPr>
                </a:tc>
                <a:tc>
                  <a:txBody>
                    <a:bodyPr/>
                    <a:lstStyle/>
                    <a:p>
                      <a:pPr algn="ctr" rtl="0" fontAlgn="ctr"/>
                      <a:r>
                        <a:rPr lang="es-MX" sz="1200" u="none" strike="noStrike" dirty="0">
                          <a:effectLst/>
                        </a:rPr>
                        <a:t>21.7%</a:t>
                      </a:r>
                      <a:endParaRPr lang="es-MX" sz="1200" b="1" i="0" u="none" strike="noStrike" dirty="0">
                        <a:solidFill>
                          <a:srgbClr val="000000"/>
                        </a:solidFill>
                        <a:effectLst/>
                        <a:latin typeface="Calibri" panose="020F0502020204030204" pitchFamily="34" charset="0"/>
                      </a:endParaRPr>
                    </a:p>
                  </a:txBody>
                  <a:tcPr marL="1147" marR="1147" marT="1147" marB="0" anchor="ctr">
                    <a:solidFill>
                      <a:schemeClr val="bg1"/>
                    </a:solidFill>
                  </a:tcPr>
                </a:tc>
                <a:extLst>
                  <a:ext uri="{0D108BD9-81ED-4DB2-BD59-A6C34878D82A}">
                    <a16:rowId xmlns:a16="http://schemas.microsoft.com/office/drawing/2014/main" val="3711810156"/>
                  </a:ext>
                </a:extLst>
              </a:tr>
              <a:tr h="287969">
                <a:tc>
                  <a:txBody>
                    <a:bodyPr/>
                    <a:lstStyle/>
                    <a:p>
                      <a:pPr algn="ctr" fontAlgn="ctr"/>
                      <a:r>
                        <a:rPr lang="es-MX" sz="1200" b="1" u="none" strike="noStrike" dirty="0">
                          <a:solidFill>
                            <a:schemeClr val="bg1"/>
                          </a:solidFill>
                          <a:effectLst/>
                        </a:rPr>
                        <a:t>Investigación</a:t>
                      </a:r>
                      <a:endParaRPr lang="es-MX" sz="1200" b="1" i="0" u="none" strike="noStrike" dirty="0">
                        <a:solidFill>
                          <a:schemeClr val="bg1"/>
                        </a:solidFill>
                        <a:effectLst/>
                        <a:latin typeface="Calibri" panose="020F0502020204030204" pitchFamily="34" charset="0"/>
                      </a:endParaRPr>
                    </a:p>
                  </a:txBody>
                  <a:tcPr marL="1147" marR="1147" marT="1147" marB="0" anchor="ctr">
                    <a:solidFill>
                      <a:schemeClr val="accent4">
                        <a:lumMod val="75000"/>
                      </a:schemeClr>
                    </a:solidFill>
                  </a:tcPr>
                </a:tc>
                <a:tc>
                  <a:txBody>
                    <a:bodyPr/>
                    <a:lstStyle/>
                    <a:p>
                      <a:pPr algn="l" rtl="0" fontAlgn="ctr"/>
                      <a:r>
                        <a:rPr lang="es-MX" sz="1200" u="none" strike="noStrike" dirty="0">
                          <a:effectLst/>
                        </a:rPr>
                        <a:t>Capacidades para la investigación fortalecidas para coadyuvar en la satisfacción de los derechos humanos económicos, sociales y culturales.</a:t>
                      </a:r>
                      <a:endParaRPr lang="es-MX" sz="1200" b="1" i="0" u="none" strike="noStrike" dirty="0">
                        <a:solidFill>
                          <a:srgbClr val="000000"/>
                        </a:solidFill>
                        <a:effectLst/>
                        <a:latin typeface="Calibri" panose="020F0502020204030204" pitchFamily="34" charset="0"/>
                      </a:endParaRPr>
                    </a:p>
                  </a:txBody>
                  <a:tcPr marL="1147" marR="1147" marT="1147" marB="0">
                    <a:solidFill>
                      <a:schemeClr val="accent4">
                        <a:lumMod val="20000"/>
                        <a:lumOff val="80000"/>
                      </a:schemeClr>
                    </a:solidFill>
                  </a:tcPr>
                </a:tc>
                <a:tc>
                  <a:txBody>
                    <a:bodyPr/>
                    <a:lstStyle/>
                    <a:p>
                      <a:pPr algn="l" rtl="0" fontAlgn="ctr"/>
                      <a:r>
                        <a:rPr lang="es-MX" sz="1200" u="none" strike="noStrike" dirty="0">
                          <a:effectLst/>
                        </a:rPr>
                        <a:t>Índice de fortalecimiento de capacidades para la investigación.</a:t>
                      </a:r>
                      <a:endParaRPr lang="es-MX" sz="1200" b="1" i="0" u="none" strike="noStrike" dirty="0">
                        <a:solidFill>
                          <a:srgbClr val="000000"/>
                        </a:solidFill>
                        <a:effectLst/>
                        <a:latin typeface="Calibri" panose="020F0502020204030204" pitchFamily="34" charset="0"/>
                      </a:endParaRPr>
                    </a:p>
                  </a:txBody>
                  <a:tcPr marL="1147" marR="1147" marT="1147" marB="0" anchor="ctr">
                    <a:solidFill>
                      <a:schemeClr val="accent4">
                        <a:lumMod val="20000"/>
                        <a:lumOff val="80000"/>
                      </a:schemeClr>
                    </a:solidFill>
                  </a:tcPr>
                </a:tc>
                <a:tc>
                  <a:txBody>
                    <a:bodyPr/>
                    <a:lstStyle/>
                    <a:p>
                      <a:pPr algn="l" rtl="0" fontAlgn="ctr"/>
                      <a:r>
                        <a:rPr lang="es-MX" sz="1200" u="none" strike="noStrike" dirty="0">
                          <a:effectLst/>
                        </a:rPr>
                        <a:t>Relación de capacidades para el fortalecimiento de la investigación. Media aritmética de las metas individuales.</a:t>
                      </a:r>
                      <a:endParaRPr lang="es-MX" sz="1200" b="1" i="0" u="none" strike="noStrike" dirty="0">
                        <a:solidFill>
                          <a:srgbClr val="000000"/>
                        </a:solidFill>
                        <a:effectLst/>
                        <a:latin typeface="Calibri" panose="020F0502020204030204" pitchFamily="34" charset="0"/>
                      </a:endParaRPr>
                    </a:p>
                  </a:txBody>
                  <a:tcPr marL="1147" marR="1147" marT="1147" marB="0" anchor="ctr">
                    <a:solidFill>
                      <a:schemeClr val="accent4">
                        <a:lumMod val="20000"/>
                        <a:lumOff val="80000"/>
                      </a:schemeClr>
                    </a:solidFill>
                  </a:tcPr>
                </a:tc>
                <a:tc>
                  <a:txBody>
                    <a:bodyPr/>
                    <a:lstStyle/>
                    <a:p>
                      <a:pPr algn="ctr" rtl="0" fontAlgn="ctr"/>
                      <a:r>
                        <a:rPr lang="es-MX" sz="1200" u="none" strike="noStrike" dirty="0">
                          <a:effectLst/>
                        </a:rPr>
                        <a:t>Anual</a:t>
                      </a:r>
                      <a:endParaRPr lang="es-MX" sz="1200" b="1" i="0" u="none" strike="noStrike" dirty="0">
                        <a:solidFill>
                          <a:srgbClr val="000000"/>
                        </a:solidFill>
                        <a:effectLst/>
                        <a:latin typeface="Calibri" panose="020F0502020204030204" pitchFamily="34" charset="0"/>
                      </a:endParaRPr>
                    </a:p>
                  </a:txBody>
                  <a:tcPr marL="1147" marR="1147" marT="1147" marB="0" anchor="ctr">
                    <a:solidFill>
                      <a:schemeClr val="accent4">
                        <a:lumMod val="20000"/>
                        <a:lumOff val="80000"/>
                      </a:schemeClr>
                    </a:solidFill>
                  </a:tcPr>
                </a:tc>
                <a:tc>
                  <a:txBody>
                    <a:bodyPr/>
                    <a:lstStyle/>
                    <a:p>
                      <a:pPr algn="ctr" rtl="0" fontAlgn="ctr"/>
                      <a:r>
                        <a:rPr lang="es-MX" sz="1200" u="none" strike="noStrike" dirty="0">
                          <a:effectLst/>
                        </a:rPr>
                        <a:t>0</a:t>
                      </a:r>
                      <a:endParaRPr lang="es-MX" sz="1200" b="1" i="0" u="none" strike="noStrike" dirty="0">
                        <a:solidFill>
                          <a:srgbClr val="000000"/>
                        </a:solidFill>
                        <a:effectLst/>
                        <a:latin typeface="Calibri" panose="020F0502020204030204" pitchFamily="34" charset="0"/>
                      </a:endParaRPr>
                    </a:p>
                  </a:txBody>
                  <a:tcPr marL="1147" marR="1147" marT="1147" marB="0" anchor="ctr">
                    <a:solidFill>
                      <a:schemeClr val="accent4">
                        <a:lumMod val="20000"/>
                        <a:lumOff val="80000"/>
                      </a:schemeClr>
                    </a:solidFill>
                  </a:tcPr>
                </a:tc>
                <a:tc>
                  <a:txBody>
                    <a:bodyPr/>
                    <a:lstStyle/>
                    <a:p>
                      <a:pPr algn="ctr" rtl="0" fontAlgn="ctr"/>
                      <a:r>
                        <a:rPr lang="es-MX" sz="1200" u="none" strike="noStrike" dirty="0">
                          <a:effectLst/>
                        </a:rPr>
                        <a:t>28%</a:t>
                      </a:r>
                      <a:endParaRPr lang="es-MX" sz="1200" b="1" i="0" u="none" strike="noStrike" dirty="0">
                        <a:solidFill>
                          <a:srgbClr val="000000"/>
                        </a:solidFill>
                        <a:effectLst/>
                        <a:latin typeface="Calibri" panose="020F0502020204030204" pitchFamily="34" charset="0"/>
                      </a:endParaRPr>
                    </a:p>
                  </a:txBody>
                  <a:tcPr marL="1147" marR="1147" marT="1147" marB="0" anchor="ctr">
                    <a:solidFill>
                      <a:schemeClr val="accent4">
                        <a:lumMod val="20000"/>
                        <a:lumOff val="80000"/>
                      </a:schemeClr>
                    </a:solidFill>
                  </a:tcPr>
                </a:tc>
                <a:extLst>
                  <a:ext uri="{0D108BD9-81ED-4DB2-BD59-A6C34878D82A}">
                    <a16:rowId xmlns:a16="http://schemas.microsoft.com/office/drawing/2014/main" val="1856607003"/>
                  </a:ext>
                </a:extLst>
              </a:tr>
              <a:tr h="241829">
                <a:tc>
                  <a:txBody>
                    <a:bodyPr/>
                    <a:lstStyle/>
                    <a:p>
                      <a:pPr algn="ctr" fontAlgn="ctr"/>
                      <a:r>
                        <a:rPr lang="es-MX" sz="1200" b="1" u="none" strike="noStrike" dirty="0">
                          <a:solidFill>
                            <a:schemeClr val="bg1"/>
                          </a:solidFill>
                          <a:effectLst/>
                        </a:rPr>
                        <a:t>Vinculación</a:t>
                      </a:r>
                      <a:endParaRPr lang="es-MX" sz="1200" b="1" i="0" u="none" strike="noStrike" dirty="0">
                        <a:solidFill>
                          <a:schemeClr val="bg1"/>
                        </a:solidFill>
                        <a:effectLst/>
                        <a:latin typeface="Calibri" panose="020F0502020204030204" pitchFamily="34" charset="0"/>
                      </a:endParaRPr>
                    </a:p>
                  </a:txBody>
                  <a:tcPr marL="1147" marR="1147" marT="1147" marB="0" anchor="ctr">
                    <a:solidFill>
                      <a:schemeClr val="accent4">
                        <a:lumMod val="75000"/>
                      </a:schemeClr>
                    </a:solidFill>
                  </a:tcPr>
                </a:tc>
                <a:tc>
                  <a:txBody>
                    <a:bodyPr/>
                    <a:lstStyle/>
                    <a:p>
                      <a:pPr algn="l" rtl="0" fontAlgn="ctr"/>
                      <a:r>
                        <a:rPr lang="es-MX" sz="1200" u="none" strike="noStrike" dirty="0">
                          <a:effectLst/>
                        </a:rPr>
                        <a:t>Transferencia del conocimiento impulsada para coadyuvar en la satisfacción de los derechos humanos económicos, sociales y culturales.</a:t>
                      </a:r>
                      <a:endParaRPr lang="es-MX" sz="1200" b="1" i="0" u="none" strike="noStrike" dirty="0">
                        <a:solidFill>
                          <a:srgbClr val="000000"/>
                        </a:solidFill>
                        <a:effectLst/>
                        <a:latin typeface="Calibri" panose="020F0502020204030204" pitchFamily="34" charset="0"/>
                      </a:endParaRPr>
                    </a:p>
                  </a:txBody>
                  <a:tcPr marL="1147" marR="1147" marT="1147" marB="0">
                    <a:solidFill>
                      <a:schemeClr val="bg1"/>
                    </a:solidFill>
                  </a:tcPr>
                </a:tc>
                <a:tc>
                  <a:txBody>
                    <a:bodyPr/>
                    <a:lstStyle/>
                    <a:p>
                      <a:pPr algn="l" rtl="0" fontAlgn="ctr"/>
                      <a:r>
                        <a:rPr lang="es-MX" sz="1200" u="none" strike="noStrike" dirty="0">
                          <a:effectLst/>
                        </a:rPr>
                        <a:t>Índice de impulso a la transferencia del conocimiento.</a:t>
                      </a:r>
                      <a:endParaRPr lang="es-MX" sz="1200" b="1" i="0" u="none" strike="noStrike" dirty="0">
                        <a:solidFill>
                          <a:srgbClr val="000000"/>
                        </a:solidFill>
                        <a:effectLst/>
                        <a:latin typeface="Calibri" panose="020F0502020204030204" pitchFamily="34" charset="0"/>
                      </a:endParaRPr>
                    </a:p>
                  </a:txBody>
                  <a:tcPr marL="1147" marR="1147" marT="1147" marB="0" anchor="ctr">
                    <a:solidFill>
                      <a:schemeClr val="bg1"/>
                    </a:solidFill>
                  </a:tcPr>
                </a:tc>
                <a:tc>
                  <a:txBody>
                    <a:bodyPr/>
                    <a:lstStyle/>
                    <a:p>
                      <a:pPr algn="l" rtl="0" fontAlgn="ctr"/>
                      <a:r>
                        <a:rPr lang="es-MX" sz="1200" u="none" strike="noStrike" dirty="0">
                          <a:effectLst/>
                        </a:rPr>
                        <a:t>Relación de indicadores que contribuyen a la transferencia del conocimiento. Media aritmética de las metas individuales.</a:t>
                      </a:r>
                      <a:endParaRPr lang="es-MX" sz="1200" b="1" i="0" u="none" strike="noStrike" dirty="0">
                        <a:solidFill>
                          <a:srgbClr val="000000"/>
                        </a:solidFill>
                        <a:effectLst/>
                        <a:latin typeface="Calibri" panose="020F0502020204030204" pitchFamily="34" charset="0"/>
                      </a:endParaRPr>
                    </a:p>
                  </a:txBody>
                  <a:tcPr marL="1147" marR="1147" marT="1147" marB="0" anchor="ctr">
                    <a:solidFill>
                      <a:schemeClr val="bg1"/>
                    </a:solidFill>
                  </a:tcPr>
                </a:tc>
                <a:tc>
                  <a:txBody>
                    <a:bodyPr/>
                    <a:lstStyle/>
                    <a:p>
                      <a:pPr algn="ctr" rtl="0" fontAlgn="ctr"/>
                      <a:r>
                        <a:rPr lang="es-MX" sz="1200" u="none" strike="noStrike" dirty="0">
                          <a:effectLst/>
                        </a:rPr>
                        <a:t>Anual</a:t>
                      </a:r>
                      <a:endParaRPr lang="es-MX" sz="1200" b="1" i="0" u="none" strike="noStrike" dirty="0">
                        <a:solidFill>
                          <a:srgbClr val="000000"/>
                        </a:solidFill>
                        <a:effectLst/>
                        <a:latin typeface="Calibri" panose="020F0502020204030204" pitchFamily="34" charset="0"/>
                      </a:endParaRPr>
                    </a:p>
                  </a:txBody>
                  <a:tcPr marL="1147" marR="1147" marT="1147" marB="0" anchor="ctr">
                    <a:solidFill>
                      <a:schemeClr val="bg1"/>
                    </a:solidFill>
                  </a:tcPr>
                </a:tc>
                <a:tc>
                  <a:txBody>
                    <a:bodyPr/>
                    <a:lstStyle/>
                    <a:p>
                      <a:pPr algn="ctr" rtl="0" fontAlgn="ctr"/>
                      <a:r>
                        <a:rPr lang="es-MX" sz="1200" u="none" strike="noStrike" dirty="0">
                          <a:effectLst/>
                        </a:rPr>
                        <a:t>0</a:t>
                      </a:r>
                      <a:endParaRPr lang="es-MX" sz="1200" b="1" i="0" u="none" strike="noStrike" dirty="0">
                        <a:solidFill>
                          <a:srgbClr val="000000"/>
                        </a:solidFill>
                        <a:effectLst/>
                        <a:latin typeface="Calibri" panose="020F0502020204030204" pitchFamily="34" charset="0"/>
                      </a:endParaRPr>
                    </a:p>
                  </a:txBody>
                  <a:tcPr marL="1147" marR="1147" marT="1147" marB="0" anchor="ctr">
                    <a:solidFill>
                      <a:schemeClr val="bg1"/>
                    </a:solidFill>
                  </a:tcPr>
                </a:tc>
                <a:tc>
                  <a:txBody>
                    <a:bodyPr/>
                    <a:lstStyle/>
                    <a:p>
                      <a:pPr algn="ctr" rtl="0" fontAlgn="ctr"/>
                      <a:r>
                        <a:rPr lang="es-MX" sz="1200" u="none" strike="noStrike" dirty="0">
                          <a:effectLst/>
                        </a:rPr>
                        <a:t>25.7%</a:t>
                      </a:r>
                      <a:endParaRPr lang="es-MX" sz="1200" b="1" i="0" u="none" strike="noStrike" dirty="0">
                        <a:solidFill>
                          <a:srgbClr val="000000"/>
                        </a:solidFill>
                        <a:effectLst/>
                        <a:latin typeface="Calibri" panose="020F0502020204030204" pitchFamily="34" charset="0"/>
                      </a:endParaRPr>
                    </a:p>
                  </a:txBody>
                  <a:tcPr marL="1147" marR="1147" marT="1147" marB="0" anchor="ctr">
                    <a:solidFill>
                      <a:schemeClr val="bg1"/>
                    </a:solidFill>
                  </a:tcPr>
                </a:tc>
                <a:extLst>
                  <a:ext uri="{0D108BD9-81ED-4DB2-BD59-A6C34878D82A}">
                    <a16:rowId xmlns:a16="http://schemas.microsoft.com/office/drawing/2014/main" val="2357311915"/>
                  </a:ext>
                </a:extLst>
              </a:tr>
              <a:tr h="202055">
                <a:tc>
                  <a:txBody>
                    <a:bodyPr/>
                    <a:lstStyle/>
                    <a:p>
                      <a:pPr algn="ctr" fontAlgn="ctr"/>
                      <a:r>
                        <a:rPr lang="es-MX" sz="1200" b="1" u="none" strike="noStrike" dirty="0">
                          <a:solidFill>
                            <a:schemeClr val="bg1"/>
                          </a:solidFill>
                          <a:effectLst/>
                        </a:rPr>
                        <a:t>Infraestructura</a:t>
                      </a:r>
                      <a:endParaRPr lang="es-MX" sz="1200" b="1" i="0" u="none" strike="noStrike" dirty="0">
                        <a:solidFill>
                          <a:schemeClr val="bg1"/>
                        </a:solidFill>
                        <a:effectLst/>
                        <a:latin typeface="Calibri" panose="020F0502020204030204" pitchFamily="34" charset="0"/>
                      </a:endParaRPr>
                    </a:p>
                  </a:txBody>
                  <a:tcPr marL="1147" marR="1147" marT="1147" marB="0" anchor="ctr">
                    <a:solidFill>
                      <a:schemeClr val="accent4">
                        <a:lumMod val="75000"/>
                      </a:schemeClr>
                    </a:solidFill>
                  </a:tcPr>
                </a:tc>
                <a:tc>
                  <a:txBody>
                    <a:bodyPr/>
                    <a:lstStyle/>
                    <a:p>
                      <a:pPr algn="l" rtl="0" fontAlgn="ctr"/>
                      <a:r>
                        <a:rPr lang="es-MX" sz="1200" u="none" strike="noStrike" dirty="0">
                          <a:effectLst/>
                        </a:rPr>
                        <a:t>Espacios físicos mejorados y ampliados que aseguren el acceso y el aprovechamiento sin distinción de capacidades.</a:t>
                      </a:r>
                      <a:endParaRPr lang="es-MX" sz="1200" b="1" i="0" u="none" strike="noStrike" dirty="0">
                        <a:solidFill>
                          <a:srgbClr val="000000"/>
                        </a:solidFill>
                        <a:effectLst/>
                        <a:latin typeface="Calibri" panose="020F0502020204030204" pitchFamily="34" charset="0"/>
                      </a:endParaRPr>
                    </a:p>
                  </a:txBody>
                  <a:tcPr marL="1147" marR="1147" marT="1147" marB="0">
                    <a:solidFill>
                      <a:schemeClr val="accent4">
                        <a:lumMod val="20000"/>
                        <a:lumOff val="80000"/>
                      </a:schemeClr>
                    </a:solidFill>
                  </a:tcPr>
                </a:tc>
                <a:tc>
                  <a:txBody>
                    <a:bodyPr/>
                    <a:lstStyle/>
                    <a:p>
                      <a:pPr algn="l" rtl="0" fontAlgn="ctr"/>
                      <a:r>
                        <a:rPr lang="es-MX" sz="1200" u="none" strike="noStrike" dirty="0">
                          <a:effectLst/>
                        </a:rPr>
                        <a:t>Porcentaje de espacios físicos mejorados y ampliados.</a:t>
                      </a:r>
                      <a:endParaRPr lang="es-MX" sz="1200" b="1" i="0" u="none" strike="noStrike" dirty="0">
                        <a:solidFill>
                          <a:srgbClr val="000000"/>
                        </a:solidFill>
                        <a:effectLst/>
                        <a:latin typeface="Calibri" panose="020F0502020204030204" pitchFamily="34" charset="0"/>
                      </a:endParaRPr>
                    </a:p>
                  </a:txBody>
                  <a:tcPr marL="1147" marR="1147" marT="1147" marB="0" anchor="ctr">
                    <a:solidFill>
                      <a:schemeClr val="accent4">
                        <a:lumMod val="20000"/>
                        <a:lumOff val="80000"/>
                      </a:schemeClr>
                    </a:solidFill>
                  </a:tcPr>
                </a:tc>
                <a:tc>
                  <a:txBody>
                    <a:bodyPr/>
                    <a:lstStyle/>
                    <a:p>
                      <a:pPr algn="l" rtl="0" fontAlgn="ctr"/>
                      <a:r>
                        <a:rPr lang="es-MX" sz="1200" u="none" strike="noStrike" dirty="0">
                          <a:effectLst/>
                        </a:rPr>
                        <a:t>Número de espacios físicos mejorados y ampliados.</a:t>
                      </a:r>
                      <a:endParaRPr lang="es-MX" sz="1200" b="1" i="0" u="none" strike="noStrike" dirty="0">
                        <a:solidFill>
                          <a:srgbClr val="000000"/>
                        </a:solidFill>
                        <a:effectLst/>
                        <a:latin typeface="Calibri" panose="020F0502020204030204" pitchFamily="34" charset="0"/>
                      </a:endParaRPr>
                    </a:p>
                  </a:txBody>
                  <a:tcPr marL="1147" marR="1147" marT="1147" marB="0" anchor="ctr">
                    <a:solidFill>
                      <a:schemeClr val="accent4">
                        <a:lumMod val="20000"/>
                        <a:lumOff val="80000"/>
                      </a:schemeClr>
                    </a:solidFill>
                  </a:tcPr>
                </a:tc>
                <a:tc>
                  <a:txBody>
                    <a:bodyPr/>
                    <a:lstStyle/>
                    <a:p>
                      <a:pPr algn="ctr" rtl="0" fontAlgn="ctr"/>
                      <a:r>
                        <a:rPr lang="es-MX" sz="1200" u="none" strike="noStrike" dirty="0">
                          <a:effectLst/>
                        </a:rPr>
                        <a:t>Anual</a:t>
                      </a:r>
                      <a:endParaRPr lang="es-MX" sz="1200" b="1" i="0" u="none" strike="noStrike" dirty="0">
                        <a:solidFill>
                          <a:srgbClr val="000000"/>
                        </a:solidFill>
                        <a:effectLst/>
                        <a:latin typeface="Calibri" panose="020F0502020204030204" pitchFamily="34" charset="0"/>
                      </a:endParaRPr>
                    </a:p>
                  </a:txBody>
                  <a:tcPr marL="1147" marR="1147" marT="1147" marB="0" anchor="ctr">
                    <a:solidFill>
                      <a:schemeClr val="accent4">
                        <a:lumMod val="20000"/>
                        <a:lumOff val="80000"/>
                      </a:schemeClr>
                    </a:solidFill>
                  </a:tcPr>
                </a:tc>
                <a:tc>
                  <a:txBody>
                    <a:bodyPr/>
                    <a:lstStyle/>
                    <a:p>
                      <a:pPr algn="ctr" rtl="0" fontAlgn="ctr"/>
                      <a:r>
                        <a:rPr lang="es-MX" sz="1200" u="none" strike="noStrike" dirty="0">
                          <a:effectLst/>
                        </a:rPr>
                        <a:t>0</a:t>
                      </a:r>
                      <a:endParaRPr lang="es-MX" sz="1200" b="1" i="0" u="none" strike="noStrike" dirty="0">
                        <a:solidFill>
                          <a:srgbClr val="000000"/>
                        </a:solidFill>
                        <a:effectLst/>
                        <a:latin typeface="Calibri" panose="020F0502020204030204" pitchFamily="34" charset="0"/>
                      </a:endParaRPr>
                    </a:p>
                  </a:txBody>
                  <a:tcPr marL="1147" marR="1147" marT="1147" marB="0" anchor="ctr">
                    <a:solidFill>
                      <a:schemeClr val="accent4">
                        <a:lumMod val="20000"/>
                        <a:lumOff val="80000"/>
                      </a:schemeClr>
                    </a:solidFill>
                  </a:tcPr>
                </a:tc>
                <a:tc>
                  <a:txBody>
                    <a:bodyPr/>
                    <a:lstStyle/>
                    <a:p>
                      <a:pPr algn="ctr" rtl="0" fontAlgn="ctr"/>
                      <a:r>
                        <a:rPr lang="es-MX" sz="1200" u="none" strike="noStrike" dirty="0">
                          <a:effectLst/>
                        </a:rPr>
                        <a:t>36</a:t>
                      </a:r>
                      <a:endParaRPr lang="es-MX" sz="1200" b="1" i="0" u="none" strike="noStrike" dirty="0">
                        <a:solidFill>
                          <a:srgbClr val="000000"/>
                        </a:solidFill>
                        <a:effectLst/>
                        <a:latin typeface="Calibri" panose="020F0502020204030204" pitchFamily="34" charset="0"/>
                      </a:endParaRPr>
                    </a:p>
                  </a:txBody>
                  <a:tcPr marL="1147" marR="1147" marT="1147" marB="0" anchor="ctr">
                    <a:solidFill>
                      <a:schemeClr val="accent4">
                        <a:lumMod val="20000"/>
                        <a:lumOff val="80000"/>
                      </a:schemeClr>
                    </a:solidFill>
                  </a:tcPr>
                </a:tc>
                <a:extLst>
                  <a:ext uri="{0D108BD9-81ED-4DB2-BD59-A6C34878D82A}">
                    <a16:rowId xmlns:a16="http://schemas.microsoft.com/office/drawing/2014/main" val="3279868851"/>
                  </a:ext>
                </a:extLst>
              </a:tr>
            </a:tbl>
          </a:graphicData>
        </a:graphic>
      </p:graphicFrame>
      <p:sp>
        <p:nvSpPr>
          <p:cNvPr id="5" name="CuadroTexto 4"/>
          <p:cNvSpPr txBox="1"/>
          <p:nvPr/>
        </p:nvSpPr>
        <p:spPr>
          <a:xfrm>
            <a:off x="2240720" y="307776"/>
            <a:ext cx="9472550" cy="646331"/>
          </a:xfrm>
          <a:prstGeom prst="rect">
            <a:avLst/>
          </a:prstGeom>
          <a:noFill/>
        </p:spPr>
        <p:txBody>
          <a:bodyPr wrap="square" rtlCol="0">
            <a:spAutoFit/>
          </a:bodyPr>
          <a:lstStyle/>
          <a:p>
            <a:pPr algn="r"/>
            <a:r>
              <a:rPr lang="es-MX" sz="3600" b="1" dirty="0">
                <a:solidFill>
                  <a:schemeClr val="bg2">
                    <a:lumMod val="50000"/>
                  </a:schemeClr>
                </a:solidFill>
                <a:latin typeface="+mj-lt"/>
              </a:rPr>
              <a:t>Matriz de Indicadores </a:t>
            </a:r>
            <a:r>
              <a:rPr lang="es-MX" sz="3600" b="1" dirty="0" smtClean="0">
                <a:solidFill>
                  <a:schemeClr val="bg2">
                    <a:lumMod val="50000"/>
                  </a:schemeClr>
                </a:solidFill>
                <a:latin typeface="+mj-lt"/>
              </a:rPr>
              <a:t>para Resultados </a:t>
            </a:r>
            <a:r>
              <a:rPr lang="es-MX" sz="3600" b="1" dirty="0" err="1" smtClean="0">
                <a:solidFill>
                  <a:schemeClr val="bg2">
                    <a:lumMod val="50000"/>
                  </a:schemeClr>
                </a:solidFill>
                <a:latin typeface="+mj-lt"/>
              </a:rPr>
              <a:t>UdeG</a:t>
            </a:r>
            <a:r>
              <a:rPr lang="es-MX" sz="3600" b="1" dirty="0" smtClean="0">
                <a:solidFill>
                  <a:schemeClr val="bg2">
                    <a:lumMod val="50000"/>
                  </a:schemeClr>
                </a:solidFill>
                <a:latin typeface="+mj-lt"/>
              </a:rPr>
              <a:t> </a:t>
            </a:r>
            <a:r>
              <a:rPr lang="es-MX" sz="3600" b="1" dirty="0">
                <a:solidFill>
                  <a:schemeClr val="bg2">
                    <a:lumMod val="50000"/>
                  </a:schemeClr>
                </a:solidFill>
                <a:latin typeface="+mj-lt"/>
              </a:rPr>
              <a:t>2020</a:t>
            </a:r>
          </a:p>
        </p:txBody>
      </p:sp>
    </p:spTree>
    <p:extLst>
      <p:ext uri="{BB962C8B-B14F-4D97-AF65-F5344CB8AC3E}">
        <p14:creationId xmlns:p14="http://schemas.microsoft.com/office/powerpoint/2010/main" val="2368356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360714" y="2726872"/>
            <a:ext cx="9144000" cy="685120"/>
          </a:xfrm>
        </p:spPr>
        <p:txBody>
          <a:bodyPr>
            <a:normAutofit/>
          </a:bodyPr>
          <a:lstStyle/>
          <a:p>
            <a:r>
              <a:rPr lang="es-MX" sz="4000" b="1" dirty="0">
                <a:solidFill>
                  <a:schemeClr val="bg2">
                    <a:lumMod val="25000"/>
                  </a:schemeClr>
                </a:solidFill>
                <a:latin typeface="+mn-lt"/>
                <a:ea typeface="+mn-ea"/>
                <a:cs typeface="+mn-cs"/>
              </a:rPr>
              <a:t>PFCE 2019</a:t>
            </a:r>
          </a:p>
        </p:txBody>
      </p:sp>
    </p:spTree>
    <p:extLst>
      <p:ext uri="{BB962C8B-B14F-4D97-AF65-F5344CB8AC3E}">
        <p14:creationId xmlns:p14="http://schemas.microsoft.com/office/powerpoint/2010/main" val="3467311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ángulo 45"/>
          <p:cNvSpPr/>
          <p:nvPr/>
        </p:nvSpPr>
        <p:spPr>
          <a:xfrm>
            <a:off x="2063553" y="317477"/>
            <a:ext cx="200212" cy="655149"/>
          </a:xfrm>
          <a:prstGeom prst="rect">
            <a:avLst/>
          </a:prstGeom>
          <a:solidFill>
            <a:srgbClr val="934C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7" name="Título 1"/>
          <p:cNvSpPr txBox="1">
            <a:spLocks/>
          </p:cNvSpPr>
          <p:nvPr/>
        </p:nvSpPr>
        <p:spPr>
          <a:xfrm>
            <a:off x="2495600" y="-27384"/>
            <a:ext cx="77152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595959"/>
                </a:solidFill>
                <a:latin typeface="Arial"/>
                <a:ea typeface="+mj-ea"/>
                <a:cs typeface="Arial"/>
              </a:defRPr>
            </a:lvl1pPr>
          </a:lstStyle>
          <a:p>
            <a:pPr algn="l"/>
            <a:r>
              <a:rPr lang="es-MX" sz="3600" dirty="0">
                <a:solidFill>
                  <a:schemeClr val="bg2">
                    <a:lumMod val="50000"/>
                  </a:schemeClr>
                </a:solidFill>
                <a:latin typeface="+mj-lt"/>
              </a:rPr>
              <a:t>PFCE 2019</a:t>
            </a:r>
          </a:p>
        </p:txBody>
      </p:sp>
      <p:sp>
        <p:nvSpPr>
          <p:cNvPr id="45" name="2 Marcador de contenido"/>
          <p:cNvSpPr txBox="1">
            <a:spLocks/>
          </p:cNvSpPr>
          <p:nvPr/>
        </p:nvSpPr>
        <p:spPr>
          <a:xfrm>
            <a:off x="1847528" y="1484785"/>
            <a:ext cx="8229600" cy="65151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spc="-150">
                <a:solidFill>
                  <a:schemeClr val="tx2">
                    <a:lumMod val="50000"/>
                    <a:lumOff val="50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Tahoma"/>
                <a:ea typeface="+mn-ea"/>
                <a:cs typeface="Tahoma"/>
              </a:defRPr>
            </a:lvl2pPr>
            <a:lvl3pPr marL="914400" indent="0" algn="ctr" defTabSz="457200" rtl="0" eaLnBrk="1" latinLnBrk="0" hangingPunct="1">
              <a:spcBef>
                <a:spcPct val="20000"/>
              </a:spcBef>
              <a:buFont typeface="Arial"/>
              <a:buNone/>
              <a:defRPr sz="2400" kern="1200">
                <a:solidFill>
                  <a:schemeClr val="tx1">
                    <a:tint val="75000"/>
                  </a:schemeClr>
                </a:solidFill>
                <a:latin typeface="Tahoma"/>
                <a:ea typeface="+mn-ea"/>
                <a:cs typeface="Tahoma"/>
              </a:defRPr>
            </a:lvl3pPr>
            <a:lvl4pPr marL="1371600" indent="0" algn="ctr" defTabSz="457200" rtl="0" eaLnBrk="1" latinLnBrk="0" hangingPunct="1">
              <a:spcBef>
                <a:spcPct val="20000"/>
              </a:spcBef>
              <a:buFont typeface="Arial"/>
              <a:buNone/>
              <a:defRPr sz="2000" kern="1200">
                <a:solidFill>
                  <a:schemeClr val="tx1">
                    <a:tint val="75000"/>
                  </a:schemeClr>
                </a:solidFill>
                <a:latin typeface="Tahoma"/>
                <a:ea typeface="+mn-ea"/>
                <a:cs typeface="Tahoma"/>
              </a:defRPr>
            </a:lvl4pPr>
            <a:lvl5pPr marL="1828800" indent="0" algn="ctr" defTabSz="457200" rtl="0" eaLnBrk="1" latinLnBrk="0" hangingPunct="1">
              <a:spcBef>
                <a:spcPct val="20000"/>
              </a:spcBef>
              <a:buFont typeface="Arial"/>
              <a:buNone/>
              <a:defRPr sz="2000" kern="1200">
                <a:solidFill>
                  <a:schemeClr val="tx1">
                    <a:tint val="75000"/>
                  </a:schemeClr>
                </a:solidFill>
                <a:latin typeface="Tahoma"/>
                <a:ea typeface="+mn-ea"/>
                <a:cs typeface="Tahom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MX" b="1" dirty="0">
                <a:solidFill>
                  <a:srgbClr val="934C49"/>
                </a:solidFill>
                <a:latin typeface="+mn-lt"/>
              </a:rPr>
              <a:t>Integración de informes trimestrales </a:t>
            </a:r>
          </a:p>
        </p:txBody>
      </p:sp>
      <p:graphicFrame>
        <p:nvGraphicFramePr>
          <p:cNvPr id="48" name="4 Tabla"/>
          <p:cNvGraphicFramePr>
            <a:graphicFrameLocks noGrp="1"/>
          </p:cNvGraphicFramePr>
          <p:nvPr>
            <p:extLst>
              <p:ext uri="{D42A27DB-BD31-4B8C-83A1-F6EECF244321}">
                <p14:modId xmlns:p14="http://schemas.microsoft.com/office/powerpoint/2010/main" val="2800318864"/>
              </p:ext>
            </p:extLst>
          </p:nvPr>
        </p:nvGraphicFramePr>
        <p:xfrm>
          <a:off x="1138335" y="2404649"/>
          <a:ext cx="9919849" cy="3093337"/>
        </p:xfrm>
        <a:graphic>
          <a:graphicData uri="http://schemas.openxmlformats.org/drawingml/2006/table">
            <a:tbl>
              <a:tblPr firstRow="1" bandRow="1">
                <a:tableStyleId>{F5AB1C69-6EDB-4FF4-983F-18BD219EF322}</a:tableStyleId>
              </a:tblPr>
              <a:tblGrid>
                <a:gridCol w="2761961">
                  <a:extLst>
                    <a:ext uri="{9D8B030D-6E8A-4147-A177-3AD203B41FA5}">
                      <a16:colId xmlns:a16="http://schemas.microsoft.com/office/drawing/2014/main" val="20000"/>
                    </a:ext>
                  </a:extLst>
                </a:gridCol>
                <a:gridCol w="3851272">
                  <a:extLst>
                    <a:ext uri="{9D8B030D-6E8A-4147-A177-3AD203B41FA5}">
                      <a16:colId xmlns:a16="http://schemas.microsoft.com/office/drawing/2014/main" val="20001"/>
                    </a:ext>
                  </a:extLst>
                </a:gridCol>
                <a:gridCol w="3306616">
                  <a:extLst>
                    <a:ext uri="{9D8B030D-6E8A-4147-A177-3AD203B41FA5}">
                      <a16:colId xmlns:a16="http://schemas.microsoft.com/office/drawing/2014/main" val="20002"/>
                    </a:ext>
                  </a:extLst>
                </a:gridCol>
              </a:tblGrid>
              <a:tr h="436144">
                <a:tc>
                  <a:txBody>
                    <a:bodyPr/>
                    <a:lstStyle/>
                    <a:p>
                      <a:pPr algn="ctr"/>
                      <a:r>
                        <a:rPr lang="es-MX" sz="2800" dirty="0"/>
                        <a:t>Trimestre</a:t>
                      </a:r>
                    </a:p>
                  </a:txBody>
                  <a:tcPr>
                    <a:lnB w="12700" cap="flat" cmpd="sng" algn="ctr">
                      <a:solidFill>
                        <a:schemeClr val="tx1"/>
                      </a:solidFill>
                      <a:prstDash val="solid"/>
                      <a:round/>
                      <a:headEnd type="none" w="med" len="med"/>
                      <a:tailEnd type="none" w="med" len="med"/>
                    </a:lnB>
                    <a:solidFill>
                      <a:srgbClr val="934C49"/>
                    </a:solidFill>
                  </a:tcPr>
                </a:tc>
                <a:tc>
                  <a:txBody>
                    <a:bodyPr/>
                    <a:lstStyle/>
                    <a:p>
                      <a:pPr algn="ctr"/>
                      <a:r>
                        <a:rPr lang="es-MX" sz="2800" dirty="0"/>
                        <a:t>Periodo que</a:t>
                      </a:r>
                      <a:r>
                        <a:rPr lang="es-MX" sz="2800" baseline="0" dirty="0"/>
                        <a:t> comprende</a:t>
                      </a:r>
                      <a:endParaRPr lang="es-MX" sz="2800" dirty="0"/>
                    </a:p>
                  </a:txBody>
                  <a:tcPr>
                    <a:lnB w="12700" cap="flat" cmpd="sng" algn="ctr">
                      <a:solidFill>
                        <a:schemeClr val="tx1"/>
                      </a:solidFill>
                      <a:prstDash val="solid"/>
                      <a:round/>
                      <a:headEnd type="none" w="med" len="med"/>
                      <a:tailEnd type="none" w="med" len="med"/>
                    </a:lnB>
                    <a:solidFill>
                      <a:srgbClr val="934C49"/>
                    </a:solidFill>
                  </a:tcPr>
                </a:tc>
                <a:tc>
                  <a:txBody>
                    <a:bodyPr/>
                    <a:lstStyle/>
                    <a:p>
                      <a:pPr algn="ctr"/>
                      <a:r>
                        <a:rPr lang="es-MX" sz="2800" dirty="0"/>
                        <a:t>Periodo de captura </a:t>
                      </a:r>
                    </a:p>
                  </a:txBody>
                  <a:tcPr>
                    <a:lnB w="12700" cap="flat" cmpd="sng" algn="ctr">
                      <a:solidFill>
                        <a:schemeClr val="tx1"/>
                      </a:solidFill>
                      <a:prstDash val="solid"/>
                      <a:round/>
                      <a:headEnd type="none" w="med" len="med"/>
                      <a:tailEnd type="none" w="med" len="med"/>
                    </a:lnB>
                    <a:solidFill>
                      <a:srgbClr val="934C49"/>
                    </a:solidFill>
                  </a:tcPr>
                </a:tc>
                <a:extLst>
                  <a:ext uri="{0D108BD9-81ED-4DB2-BD59-A6C34878D82A}">
                    <a16:rowId xmlns:a16="http://schemas.microsoft.com/office/drawing/2014/main" val="10000"/>
                  </a:ext>
                </a:extLst>
              </a:tr>
              <a:tr h="771640">
                <a:tc>
                  <a:txBody>
                    <a:bodyPr/>
                    <a:lstStyle/>
                    <a:p>
                      <a:r>
                        <a:rPr lang="es-MX" sz="2800" dirty="0"/>
                        <a:t>Tercero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2800" dirty="0"/>
                        <a:t>Julio-septiembre</a:t>
                      </a:r>
                      <a:r>
                        <a:rPr lang="es-MX" sz="2800" baseline="0" dirty="0"/>
                        <a:t> </a:t>
                      </a:r>
                      <a:endParaRPr lang="es-MX"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800" dirty="0"/>
                        <a:t>01-05 de octubre </a:t>
                      </a:r>
                    </a:p>
                    <a:p>
                      <a:endParaRPr lang="es-MX"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85417">
                <a:tc>
                  <a:txBody>
                    <a:bodyPr/>
                    <a:lstStyle/>
                    <a:p>
                      <a:r>
                        <a:rPr lang="es-MX" sz="2800" dirty="0"/>
                        <a:t>Cuarto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2800" dirty="0"/>
                        <a:t>Octubre-diciembre</a:t>
                      </a:r>
                      <a:r>
                        <a:rPr lang="es-MX" sz="2800" baseline="0" dirty="0"/>
                        <a:t> </a:t>
                      </a:r>
                      <a:endParaRPr lang="es-MX"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2800" dirty="0"/>
                        <a:t>Diciembre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71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800" dirty="0"/>
                        <a:t>Informe final </a:t>
                      </a:r>
                    </a:p>
                    <a:p>
                      <a:endParaRPr lang="es-MX"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2800" dirty="0"/>
                        <a:t>Abril</a:t>
                      </a:r>
                      <a:r>
                        <a:rPr lang="es-MX" sz="2800" baseline="0" dirty="0"/>
                        <a:t>-diciembre </a:t>
                      </a:r>
                      <a:endParaRPr lang="es-MX"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2800" dirty="0"/>
                        <a:t>Diciembre </a:t>
                      </a:r>
                      <a:r>
                        <a:rPr lang="es-MX" sz="2800" baseline="0" dirty="0"/>
                        <a:t>(</a:t>
                      </a:r>
                      <a:r>
                        <a:rPr lang="es-MX" sz="2800" dirty="0"/>
                        <a:t>Evidencias)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03049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ítulo 1"/>
          <p:cNvSpPr txBox="1">
            <a:spLocks/>
          </p:cNvSpPr>
          <p:nvPr/>
        </p:nvSpPr>
        <p:spPr>
          <a:xfrm>
            <a:off x="2506554" y="219274"/>
            <a:ext cx="4896544"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b="1" kern="1200" spc="-150">
                <a:solidFill>
                  <a:srgbClr val="595959"/>
                </a:solidFill>
                <a:latin typeface="Arial"/>
                <a:ea typeface="+mj-ea"/>
                <a:cs typeface="Arial"/>
              </a:defRPr>
            </a:lvl1pPr>
          </a:lstStyle>
          <a:p>
            <a:pPr algn="l"/>
            <a:r>
              <a:rPr lang="es-MX" sz="3600" dirty="0">
                <a:solidFill>
                  <a:schemeClr val="bg2">
                    <a:lumMod val="50000"/>
                  </a:schemeClr>
                </a:solidFill>
                <a:latin typeface="+mj-lt"/>
              </a:rPr>
              <a:t>Consideraciones en la captura de información</a:t>
            </a:r>
          </a:p>
        </p:txBody>
      </p:sp>
      <p:sp>
        <p:nvSpPr>
          <p:cNvPr id="2" name="Rectángulo 1"/>
          <p:cNvSpPr/>
          <p:nvPr/>
        </p:nvSpPr>
        <p:spPr>
          <a:xfrm>
            <a:off x="111967" y="1635491"/>
            <a:ext cx="11495315" cy="4524315"/>
          </a:xfrm>
          <a:prstGeom prst="rect">
            <a:avLst/>
          </a:prstGeom>
        </p:spPr>
        <p:txBody>
          <a:bodyPr wrap="square">
            <a:spAutoFit/>
          </a:bodyPr>
          <a:lstStyle/>
          <a:p>
            <a:pPr marL="457200"/>
            <a:r>
              <a:rPr lang="es-MX" sz="2400" dirty="0" smtClean="0"/>
              <a:t>1. </a:t>
            </a:r>
            <a:r>
              <a:rPr lang="es-MX" sz="2400" b="1" dirty="0" smtClean="0"/>
              <a:t>No </a:t>
            </a:r>
            <a:r>
              <a:rPr lang="es-MX" sz="2400" b="1" dirty="0"/>
              <a:t>se debe dejar en el sistema de captura ningún avance en blanco</a:t>
            </a:r>
            <a:r>
              <a:rPr lang="es-MX" sz="2400" dirty="0"/>
              <a:t>, si alguna de las metas académicas programadas es cero (0), y no se registró ningún avance durante el trimestre, es necesario reportar en el sistema los avances en cero (0</a:t>
            </a:r>
            <a:r>
              <a:rPr lang="es-MX" sz="2400" dirty="0" smtClean="0"/>
              <a:t>).</a:t>
            </a:r>
            <a:endParaRPr lang="es-MX" sz="2400" b="1" dirty="0" smtClean="0"/>
          </a:p>
          <a:p>
            <a:pPr marL="914400" indent="-457200">
              <a:buFont typeface="+mj-lt"/>
              <a:buAutoNum type="arabicPeriod"/>
            </a:pPr>
            <a:endParaRPr lang="es-MX" sz="2400" b="1" dirty="0"/>
          </a:p>
          <a:p>
            <a:pPr marL="457200"/>
            <a:r>
              <a:rPr lang="es-MX" sz="2400" dirty="0" smtClean="0"/>
              <a:t>2. Si </a:t>
            </a:r>
            <a:r>
              <a:rPr lang="es-MX" sz="2400" dirty="0"/>
              <a:t>el avance logrado fue inferior o superior a la meta programada, </a:t>
            </a:r>
            <a:r>
              <a:rPr lang="es-MX" sz="2400" b="1" dirty="0"/>
              <a:t>registre según sea el caso, </a:t>
            </a:r>
            <a:r>
              <a:rPr lang="es-MX" sz="2400" b="1" u="sng" dirty="0"/>
              <a:t>de forma breve, clara y sin ambigüedades</a:t>
            </a:r>
            <a:r>
              <a:rPr lang="es-MX" sz="2400" b="1" dirty="0"/>
              <a:t> la justificación académica </a:t>
            </a:r>
            <a:r>
              <a:rPr lang="es-MX" sz="2400" b="1" dirty="0" smtClean="0"/>
              <a:t>correspondiente.</a:t>
            </a:r>
          </a:p>
          <a:p>
            <a:pPr marL="914400" indent="-457200">
              <a:buFont typeface="+mj-lt"/>
              <a:buAutoNum type="arabicPeriod"/>
            </a:pPr>
            <a:endParaRPr lang="es-MX" sz="2400" b="1" dirty="0"/>
          </a:p>
          <a:p>
            <a:pPr marL="457200"/>
            <a:r>
              <a:rPr lang="es-MX" sz="2400" dirty="0" smtClean="0"/>
              <a:t>3. </a:t>
            </a:r>
            <a:r>
              <a:rPr lang="es-MX" sz="2400" b="1" dirty="0" smtClean="0"/>
              <a:t>Cuidar </a:t>
            </a:r>
            <a:r>
              <a:rPr lang="es-MX" sz="2400" b="1" dirty="0"/>
              <a:t>la ortografía </a:t>
            </a:r>
            <a:r>
              <a:rPr lang="es-MX" sz="2400" dirty="0"/>
              <a:t>de las observaciones </a:t>
            </a:r>
            <a:r>
              <a:rPr lang="es-MX" sz="2400" dirty="0" smtClean="0"/>
              <a:t>capturadas.</a:t>
            </a:r>
          </a:p>
          <a:p>
            <a:pPr marL="457200"/>
            <a:endParaRPr lang="es-MX" sz="2400" dirty="0"/>
          </a:p>
          <a:p>
            <a:pPr marL="457200"/>
            <a:r>
              <a:rPr lang="es-MX" sz="2400" dirty="0" smtClean="0"/>
              <a:t>4. En </a:t>
            </a:r>
            <a:r>
              <a:rPr lang="es-MX" sz="2400" dirty="0"/>
              <a:t>el caso de las metas cumplidas (género y estancias infantiles), se deberá </a:t>
            </a:r>
            <a:r>
              <a:rPr lang="es-MX" sz="2400" b="1" dirty="0"/>
              <a:t>hacer llegar </a:t>
            </a:r>
            <a:r>
              <a:rPr lang="es-MX" sz="2400" dirty="0"/>
              <a:t>a la COPLADI  </a:t>
            </a:r>
            <a:r>
              <a:rPr lang="es-MX" sz="2400" b="1" u="sng" dirty="0"/>
              <a:t>las evidencias del alcance logrado</a:t>
            </a:r>
            <a:r>
              <a:rPr lang="es-MX" sz="2400" dirty="0"/>
              <a:t>.</a:t>
            </a:r>
          </a:p>
        </p:txBody>
      </p:sp>
      <p:pic>
        <p:nvPicPr>
          <p:cNvPr id="3" name="Imagen 2"/>
          <p:cNvPicPr>
            <a:picLocks noChangeAspect="1"/>
          </p:cNvPicPr>
          <p:nvPr/>
        </p:nvPicPr>
        <p:blipFill>
          <a:blip r:embed="rId2"/>
          <a:stretch>
            <a:fillRect/>
          </a:stretch>
        </p:blipFill>
        <p:spPr>
          <a:xfrm>
            <a:off x="7968208" y="167190"/>
            <a:ext cx="1631692" cy="1359744"/>
          </a:xfrm>
          <a:prstGeom prst="rect">
            <a:avLst/>
          </a:prstGeom>
        </p:spPr>
      </p:pic>
      <p:sp>
        <p:nvSpPr>
          <p:cNvPr id="6" name="Rectángulo 5"/>
          <p:cNvSpPr/>
          <p:nvPr/>
        </p:nvSpPr>
        <p:spPr>
          <a:xfrm>
            <a:off x="2063553" y="480767"/>
            <a:ext cx="200212" cy="655149"/>
          </a:xfrm>
          <a:prstGeom prst="rect">
            <a:avLst/>
          </a:prstGeom>
          <a:solidFill>
            <a:srgbClr val="934C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916615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ítulo 1"/>
          <p:cNvSpPr txBox="1">
            <a:spLocks/>
          </p:cNvSpPr>
          <p:nvPr/>
        </p:nvSpPr>
        <p:spPr>
          <a:xfrm>
            <a:off x="2506554" y="219274"/>
            <a:ext cx="632575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spc="-150">
                <a:solidFill>
                  <a:srgbClr val="595959"/>
                </a:solidFill>
                <a:latin typeface="Arial"/>
                <a:ea typeface="+mj-ea"/>
                <a:cs typeface="Arial"/>
              </a:defRPr>
            </a:lvl1pPr>
          </a:lstStyle>
          <a:p>
            <a:pPr algn="l"/>
            <a:r>
              <a:rPr lang="es-MX" sz="3600" dirty="0">
                <a:latin typeface="+mj-lt"/>
              </a:rPr>
              <a:t>Consideraciones </a:t>
            </a:r>
            <a:r>
              <a:rPr lang="es-MX" sz="3600" dirty="0" smtClean="0">
                <a:latin typeface="+mj-lt"/>
              </a:rPr>
              <a:t>Informe </a:t>
            </a:r>
            <a:r>
              <a:rPr lang="es-MX" sz="3600" dirty="0">
                <a:latin typeface="+mj-lt"/>
              </a:rPr>
              <a:t>final</a:t>
            </a:r>
          </a:p>
        </p:txBody>
      </p:sp>
      <p:sp>
        <p:nvSpPr>
          <p:cNvPr id="2" name="Rectángulo 1"/>
          <p:cNvSpPr/>
          <p:nvPr/>
        </p:nvSpPr>
        <p:spPr>
          <a:xfrm>
            <a:off x="858416" y="1587426"/>
            <a:ext cx="10748866" cy="4154984"/>
          </a:xfrm>
          <a:prstGeom prst="rect">
            <a:avLst/>
          </a:prstGeom>
        </p:spPr>
        <p:txBody>
          <a:bodyPr wrap="square">
            <a:spAutoFit/>
          </a:bodyPr>
          <a:lstStyle/>
          <a:p>
            <a:pPr marL="457200" indent="-457200" algn="just">
              <a:buFont typeface="Arial" panose="020B0604020202020204" pitchFamily="34" charset="0"/>
              <a:buChar char="•"/>
            </a:pPr>
            <a:r>
              <a:rPr lang="es-MX" sz="2800" dirty="0"/>
              <a:t>Es necesario </a:t>
            </a:r>
            <a:r>
              <a:rPr lang="es-MX" sz="2800" b="1" dirty="0" smtClean="0"/>
              <a:t>iniciar la integración de </a:t>
            </a:r>
            <a:r>
              <a:rPr lang="es-MX" sz="2800" b="1" dirty="0"/>
              <a:t>las evidencias </a:t>
            </a:r>
            <a:r>
              <a:rPr lang="es-MX" sz="2800" dirty="0"/>
              <a:t>del cumplimiento de las metas académicas e indicadores de calidad para evitar retrasos.</a:t>
            </a:r>
          </a:p>
          <a:p>
            <a:pPr marL="457200" indent="-457200" algn="just">
              <a:buFont typeface="Arial" panose="020B0604020202020204" pitchFamily="34" charset="0"/>
              <a:buChar char="•"/>
            </a:pPr>
            <a:r>
              <a:rPr lang="es-MX" sz="2800" b="1" dirty="0"/>
              <a:t>Cumplir con los avances comprometidos</a:t>
            </a:r>
            <a:r>
              <a:rPr lang="es-MX" sz="2800" dirty="0"/>
              <a:t> para cada trimestre.</a:t>
            </a:r>
          </a:p>
          <a:p>
            <a:pPr marL="457200" indent="-457200" algn="just">
              <a:buFont typeface="Arial" panose="020B0604020202020204" pitchFamily="34" charset="0"/>
              <a:buChar char="•"/>
            </a:pPr>
            <a:r>
              <a:rPr lang="es-MX" sz="2800" dirty="0"/>
              <a:t>Atender las recomendaciones establecidas por la DGESU en la integración de evidencias:</a:t>
            </a:r>
          </a:p>
          <a:p>
            <a:pPr marL="800100" lvl="1" indent="-342900" algn="just">
              <a:buBlip>
                <a:blip r:embed="rId2"/>
              </a:buBlip>
            </a:pPr>
            <a:endParaRPr lang="es-MX" sz="2800" dirty="0"/>
          </a:p>
          <a:p>
            <a:pPr marL="800100" lvl="1" indent="-342900">
              <a:buFont typeface="Courier New" panose="02070309020205020404" pitchFamily="49" charset="0"/>
              <a:buChar char="o"/>
            </a:pPr>
            <a:r>
              <a:rPr lang="es-MX" sz="2400" dirty="0"/>
              <a:t>Nombre de archivos </a:t>
            </a:r>
            <a:r>
              <a:rPr lang="es-MX" sz="2400" dirty="0" smtClean="0"/>
              <a:t>(máximo 25 </a:t>
            </a:r>
            <a:r>
              <a:rPr lang="es-MX" sz="2400" dirty="0"/>
              <a:t>caracteres de longitud).</a:t>
            </a:r>
          </a:p>
          <a:p>
            <a:pPr marL="800100" lvl="1" indent="-342900">
              <a:buFont typeface="Courier New" panose="02070309020205020404" pitchFamily="49" charset="0"/>
              <a:buChar char="o"/>
            </a:pPr>
            <a:r>
              <a:rPr lang="es-MX" sz="2400" dirty="0"/>
              <a:t>Relacionar nombre </a:t>
            </a:r>
            <a:r>
              <a:rPr lang="es-MX" sz="2400" dirty="0" smtClean="0"/>
              <a:t>de archivo de evidencia con </a:t>
            </a:r>
            <a:r>
              <a:rPr lang="es-MX" sz="2400" dirty="0"/>
              <a:t>número de meta e indicador.</a:t>
            </a:r>
          </a:p>
          <a:p>
            <a:pPr marL="800100" lvl="1" indent="-342900">
              <a:buFont typeface="Courier New" panose="02070309020205020404" pitchFamily="49" charset="0"/>
              <a:buChar char="o"/>
            </a:pPr>
            <a:r>
              <a:rPr lang="es-MX" sz="2400" dirty="0"/>
              <a:t>Usar imágenes </a:t>
            </a:r>
            <a:r>
              <a:rPr lang="es-MX" sz="2400" dirty="0" smtClean="0"/>
              <a:t>nítidas.</a:t>
            </a:r>
            <a:endParaRPr lang="es-MX" sz="2400" dirty="0"/>
          </a:p>
          <a:p>
            <a:pPr marL="800100" lvl="1" indent="-342900">
              <a:buFont typeface="Courier New" panose="02070309020205020404" pitchFamily="49" charset="0"/>
              <a:buChar char="o"/>
            </a:pPr>
            <a:r>
              <a:rPr lang="es-MX" sz="2400" dirty="0"/>
              <a:t>Evidencias académicas </a:t>
            </a:r>
            <a:r>
              <a:rPr lang="es-MX" sz="2400" dirty="0" smtClean="0"/>
              <a:t>(no </a:t>
            </a:r>
            <a:r>
              <a:rPr lang="es-MX" sz="2400" dirty="0"/>
              <a:t>comprobantes financieros).</a:t>
            </a:r>
          </a:p>
        </p:txBody>
      </p:sp>
      <p:sp>
        <p:nvSpPr>
          <p:cNvPr id="5" name="Rectángulo 4"/>
          <p:cNvSpPr/>
          <p:nvPr/>
        </p:nvSpPr>
        <p:spPr>
          <a:xfrm>
            <a:off x="2063553" y="480767"/>
            <a:ext cx="200212" cy="655149"/>
          </a:xfrm>
          <a:prstGeom prst="rect">
            <a:avLst/>
          </a:prstGeom>
          <a:solidFill>
            <a:srgbClr val="934C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881819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p:cNvSpPr txBox="1">
            <a:spLocks/>
          </p:cNvSpPr>
          <p:nvPr/>
        </p:nvSpPr>
        <p:spPr>
          <a:xfrm>
            <a:off x="1513114" y="2879272"/>
            <a:ext cx="9144000" cy="6851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4000" b="1" dirty="0" smtClean="0">
                <a:solidFill>
                  <a:schemeClr val="bg2">
                    <a:lumMod val="25000"/>
                  </a:schemeClr>
                </a:solidFill>
                <a:latin typeface="+mn-lt"/>
                <a:ea typeface="+mn-ea"/>
                <a:cs typeface="+mn-cs"/>
              </a:rPr>
              <a:t>Presupuesto 2020</a:t>
            </a:r>
            <a:endParaRPr lang="es-MX" sz="4000" b="1" dirty="0">
              <a:solidFill>
                <a:schemeClr val="bg2">
                  <a:lumMod val="25000"/>
                </a:schemeClr>
              </a:solidFill>
              <a:latin typeface="+mn-lt"/>
              <a:ea typeface="+mn-ea"/>
              <a:cs typeface="+mn-cs"/>
            </a:endParaRPr>
          </a:p>
        </p:txBody>
      </p:sp>
    </p:spTree>
    <p:extLst>
      <p:ext uri="{BB962C8B-B14F-4D97-AF65-F5344CB8AC3E}">
        <p14:creationId xmlns:p14="http://schemas.microsoft.com/office/powerpoint/2010/main" val="2949290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p:cNvSpPr txBox="1">
            <a:spLocks/>
          </p:cNvSpPr>
          <p:nvPr/>
        </p:nvSpPr>
        <p:spPr>
          <a:xfrm>
            <a:off x="1399554" y="1574728"/>
            <a:ext cx="9284915" cy="26680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000" b="1" dirty="0" smtClean="0">
                <a:solidFill>
                  <a:schemeClr val="bg2">
                    <a:lumMod val="25000"/>
                  </a:schemeClr>
                </a:solidFill>
                <a:latin typeface="+mn-lt"/>
                <a:ea typeface="+mn-ea"/>
                <a:cs typeface="+mn-cs"/>
              </a:rPr>
              <a:t/>
            </a:r>
            <a:br>
              <a:rPr lang="es-MX" sz="4000" b="1" dirty="0" smtClean="0">
                <a:solidFill>
                  <a:schemeClr val="bg2">
                    <a:lumMod val="25000"/>
                  </a:schemeClr>
                </a:solidFill>
                <a:latin typeface="+mn-lt"/>
                <a:ea typeface="+mn-ea"/>
                <a:cs typeface="+mn-cs"/>
              </a:rPr>
            </a:br>
            <a:r>
              <a:rPr lang="es-MX" sz="4000" b="1" dirty="0" smtClean="0">
                <a:solidFill>
                  <a:schemeClr val="bg2">
                    <a:lumMod val="25000"/>
                  </a:schemeClr>
                </a:solidFill>
                <a:latin typeface="+mn-lt"/>
                <a:ea typeface="+mn-ea"/>
                <a:cs typeface="+mn-cs"/>
              </a:rPr>
              <a:t>Reporte de avance financiero en el ejercicio de los recursos </a:t>
            </a:r>
            <a:r>
              <a:rPr lang="es-MX" sz="4000" b="1" dirty="0">
                <a:solidFill>
                  <a:schemeClr val="bg2">
                    <a:lumMod val="25000"/>
                  </a:schemeClr>
                </a:solidFill>
                <a:latin typeface="+mn-lt"/>
              </a:rPr>
              <a:t>PFCE 2019</a:t>
            </a:r>
            <a:endParaRPr lang="es-MX" sz="4000" b="1" dirty="0" smtClean="0">
              <a:solidFill>
                <a:schemeClr val="bg2">
                  <a:lumMod val="25000"/>
                </a:schemeClr>
              </a:solidFill>
              <a:latin typeface="+mn-lt"/>
              <a:ea typeface="+mn-ea"/>
              <a:cs typeface="+mn-cs"/>
            </a:endParaRPr>
          </a:p>
        </p:txBody>
      </p:sp>
    </p:spTree>
    <p:extLst>
      <p:ext uri="{BB962C8B-B14F-4D97-AF65-F5344CB8AC3E}">
        <p14:creationId xmlns:p14="http://schemas.microsoft.com/office/powerpoint/2010/main" val="1018640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54323" y="252156"/>
            <a:ext cx="10273141" cy="1231104"/>
          </a:xfrm>
          <a:prstGeom prst="rect">
            <a:avLst/>
          </a:prstGeom>
        </p:spPr>
        <p:txBody>
          <a:bodyPr wrap="square" lIns="121917" tIns="60959" rIns="121917" bIns="60959">
            <a:spAutoFit/>
          </a:bodyPr>
          <a:lstStyle/>
          <a:p>
            <a:pPr algn="ctr"/>
            <a:r>
              <a:rPr lang="es-MX" sz="3600" b="1" spc="-150" dirty="0">
                <a:solidFill>
                  <a:srgbClr val="595959"/>
                </a:solidFill>
                <a:latin typeface="+mj-lt"/>
                <a:ea typeface="+mj-ea"/>
                <a:cs typeface="Arial"/>
              </a:rPr>
              <a:t>Avance en el ejercicio del PFCE </a:t>
            </a:r>
            <a:r>
              <a:rPr lang="es-MX" sz="3600" b="1" spc="-150" dirty="0" smtClean="0">
                <a:solidFill>
                  <a:srgbClr val="595959"/>
                </a:solidFill>
                <a:latin typeface="+mj-lt"/>
                <a:ea typeface="+mj-ea"/>
                <a:cs typeface="Arial"/>
              </a:rPr>
              <a:t>2019 </a:t>
            </a:r>
            <a:endParaRPr lang="es-MX" sz="3600" b="1" spc="-150" dirty="0">
              <a:solidFill>
                <a:srgbClr val="595959"/>
              </a:solidFill>
              <a:latin typeface="+mj-lt"/>
              <a:ea typeface="+mj-ea"/>
              <a:cs typeface="Arial"/>
            </a:endParaRPr>
          </a:p>
          <a:p>
            <a:pPr algn="ctr"/>
            <a:r>
              <a:rPr lang="es-MX" sz="3600" b="1" spc="-150" dirty="0">
                <a:solidFill>
                  <a:srgbClr val="595959"/>
                </a:solidFill>
                <a:latin typeface="+mj-lt"/>
                <a:ea typeface="+mj-ea"/>
                <a:cs typeface="Arial"/>
              </a:rPr>
              <a:t>al 26 de agosto de 2019</a:t>
            </a:r>
          </a:p>
        </p:txBody>
      </p:sp>
      <p:graphicFrame>
        <p:nvGraphicFramePr>
          <p:cNvPr id="7" name="6 Tabla"/>
          <p:cNvGraphicFramePr>
            <a:graphicFrameLocks noGrp="1"/>
          </p:cNvGraphicFramePr>
          <p:nvPr>
            <p:extLst>
              <p:ext uri="{D42A27DB-BD31-4B8C-83A1-F6EECF244321}">
                <p14:modId xmlns:p14="http://schemas.microsoft.com/office/powerpoint/2010/main" val="2559600300"/>
              </p:ext>
            </p:extLst>
          </p:nvPr>
        </p:nvGraphicFramePr>
        <p:xfrm>
          <a:off x="678745" y="1673918"/>
          <a:ext cx="10612836" cy="2231936"/>
        </p:xfrm>
        <a:graphic>
          <a:graphicData uri="http://schemas.openxmlformats.org/drawingml/2006/table">
            <a:tbl>
              <a:tblPr firstRow="1" bandRow="1">
                <a:tableStyleId>{5940675A-B579-460E-94D1-54222C63F5DA}</a:tableStyleId>
              </a:tblPr>
              <a:tblGrid>
                <a:gridCol w="2182079">
                  <a:extLst>
                    <a:ext uri="{9D8B030D-6E8A-4147-A177-3AD203B41FA5}">
                      <a16:colId xmlns:a16="http://schemas.microsoft.com/office/drawing/2014/main" val="20000"/>
                    </a:ext>
                  </a:extLst>
                </a:gridCol>
                <a:gridCol w="2239937">
                  <a:extLst>
                    <a:ext uri="{9D8B030D-6E8A-4147-A177-3AD203B41FA5}">
                      <a16:colId xmlns:a16="http://schemas.microsoft.com/office/drawing/2014/main" val="20001"/>
                    </a:ext>
                  </a:extLst>
                </a:gridCol>
                <a:gridCol w="1857246">
                  <a:extLst>
                    <a:ext uri="{9D8B030D-6E8A-4147-A177-3AD203B41FA5}">
                      <a16:colId xmlns:a16="http://schemas.microsoft.com/office/drawing/2014/main" val="20002"/>
                    </a:ext>
                  </a:extLst>
                </a:gridCol>
                <a:gridCol w="2580150">
                  <a:extLst>
                    <a:ext uri="{9D8B030D-6E8A-4147-A177-3AD203B41FA5}">
                      <a16:colId xmlns:a16="http://schemas.microsoft.com/office/drawing/2014/main" val="20003"/>
                    </a:ext>
                  </a:extLst>
                </a:gridCol>
                <a:gridCol w="1753424">
                  <a:extLst>
                    <a:ext uri="{9D8B030D-6E8A-4147-A177-3AD203B41FA5}">
                      <a16:colId xmlns:a16="http://schemas.microsoft.com/office/drawing/2014/main" val="20004"/>
                    </a:ext>
                  </a:extLst>
                </a:gridCol>
              </a:tblGrid>
              <a:tr h="1066800">
                <a:tc>
                  <a:txBody>
                    <a:bodyPr/>
                    <a:lstStyle/>
                    <a:p>
                      <a:pPr algn="ctr"/>
                      <a:r>
                        <a:rPr lang="es-MX" sz="2000" b="1" dirty="0">
                          <a:solidFill>
                            <a:schemeClr val="bg1"/>
                          </a:solidFill>
                          <a:latin typeface="+mn-lt"/>
                        </a:rPr>
                        <a:t>Monto autorizado</a:t>
                      </a:r>
                    </a:p>
                  </a:txBody>
                  <a:tcPr marL="121920" marR="121920" anchor="ctr">
                    <a:solidFill>
                      <a:srgbClr val="934C49"/>
                    </a:solidFill>
                  </a:tcPr>
                </a:tc>
                <a:tc>
                  <a:txBody>
                    <a:bodyPr/>
                    <a:lstStyle/>
                    <a:p>
                      <a:pPr algn="ctr"/>
                      <a:r>
                        <a:rPr lang="es-MX" sz="2000" b="1" dirty="0">
                          <a:solidFill>
                            <a:schemeClr val="bg1"/>
                          </a:solidFill>
                          <a:latin typeface="+mn-lt"/>
                        </a:rPr>
                        <a:t>Monto pagado </a:t>
                      </a:r>
                    </a:p>
                  </a:txBody>
                  <a:tcPr marL="121920" marR="121920" anchor="ctr">
                    <a:solidFill>
                      <a:srgbClr val="934C49"/>
                    </a:solidFill>
                  </a:tcPr>
                </a:tc>
                <a:tc>
                  <a:txBody>
                    <a:bodyPr/>
                    <a:lstStyle/>
                    <a:p>
                      <a:pPr algn="ctr"/>
                      <a:r>
                        <a:rPr lang="es-MX" sz="2000" b="1" dirty="0">
                          <a:solidFill>
                            <a:schemeClr val="bg1"/>
                          </a:solidFill>
                          <a:latin typeface="+mn-lt"/>
                        </a:rPr>
                        <a:t>Porcentaje</a:t>
                      </a:r>
                      <a:r>
                        <a:rPr lang="es-MX" sz="2000" b="1" baseline="0" dirty="0">
                          <a:solidFill>
                            <a:schemeClr val="bg1"/>
                          </a:solidFill>
                          <a:latin typeface="+mn-lt"/>
                        </a:rPr>
                        <a:t> del </a:t>
                      </a:r>
                      <a:endParaRPr lang="es-MX" sz="2000" b="1" dirty="0">
                        <a:solidFill>
                          <a:schemeClr val="bg1"/>
                        </a:solidFill>
                        <a:latin typeface="+mn-lt"/>
                      </a:endParaRPr>
                    </a:p>
                    <a:p>
                      <a:pPr algn="ctr"/>
                      <a:r>
                        <a:rPr lang="es-MX" sz="2000" b="1" dirty="0">
                          <a:solidFill>
                            <a:schemeClr val="bg1"/>
                          </a:solidFill>
                          <a:latin typeface="+mn-lt"/>
                        </a:rPr>
                        <a:t>  pagado</a:t>
                      </a:r>
                    </a:p>
                  </a:txBody>
                  <a:tcPr marL="121920" marR="121920" anchor="ctr">
                    <a:solidFill>
                      <a:srgbClr val="934C49"/>
                    </a:solidFill>
                  </a:tcPr>
                </a:tc>
                <a:tc>
                  <a:txBody>
                    <a:bodyPr/>
                    <a:lstStyle/>
                    <a:p>
                      <a:pPr algn="ctr"/>
                      <a:r>
                        <a:rPr lang="es-MX" sz="2000" b="1" dirty="0">
                          <a:solidFill>
                            <a:schemeClr val="bg1"/>
                          </a:solidFill>
                          <a:latin typeface="+mn-lt"/>
                        </a:rPr>
                        <a:t>Monto capturado en AFIN</a:t>
                      </a:r>
                    </a:p>
                  </a:txBody>
                  <a:tcPr marL="121920" marR="121920" anchor="ctr">
                    <a:solidFill>
                      <a:srgbClr val="934C49"/>
                    </a:solidFill>
                  </a:tcPr>
                </a:tc>
                <a:tc>
                  <a:txBody>
                    <a:bodyPr/>
                    <a:lstStyle/>
                    <a:p>
                      <a:pPr algn="ctr"/>
                      <a:r>
                        <a:rPr lang="es-MX" sz="2000" b="1" dirty="0">
                          <a:solidFill>
                            <a:schemeClr val="bg1"/>
                          </a:solidFill>
                          <a:latin typeface="+mn-lt"/>
                        </a:rPr>
                        <a:t>Porcentaje</a:t>
                      </a:r>
                      <a:r>
                        <a:rPr lang="es-MX" sz="2000" b="1" baseline="0" dirty="0">
                          <a:solidFill>
                            <a:schemeClr val="bg1"/>
                          </a:solidFill>
                          <a:latin typeface="+mn-lt"/>
                        </a:rPr>
                        <a:t> del </a:t>
                      </a:r>
                      <a:endParaRPr lang="es-MX" sz="2000" b="1" dirty="0">
                        <a:solidFill>
                          <a:schemeClr val="bg1"/>
                        </a:solidFill>
                        <a:latin typeface="+mn-lt"/>
                      </a:endParaRPr>
                    </a:p>
                    <a:p>
                      <a:pPr algn="ctr"/>
                      <a:r>
                        <a:rPr lang="es-MX" sz="2000" b="1" dirty="0">
                          <a:solidFill>
                            <a:schemeClr val="bg1"/>
                          </a:solidFill>
                          <a:latin typeface="+mn-lt"/>
                        </a:rPr>
                        <a:t>  capturado</a:t>
                      </a:r>
                    </a:p>
                  </a:txBody>
                  <a:tcPr marL="121920" marR="121920" anchor="ctr">
                    <a:solidFill>
                      <a:srgbClr val="934C49"/>
                    </a:solidFill>
                  </a:tcPr>
                </a:tc>
                <a:extLst>
                  <a:ext uri="{0D108BD9-81ED-4DB2-BD59-A6C34878D82A}">
                    <a16:rowId xmlns:a16="http://schemas.microsoft.com/office/drawing/2014/main" val="10000"/>
                  </a:ext>
                </a:extLst>
              </a:tr>
              <a:tr h="1165136">
                <a:tc>
                  <a:txBody>
                    <a:bodyPr/>
                    <a:lstStyle/>
                    <a:p>
                      <a:pPr algn="ctr" fontAlgn="b"/>
                      <a:r>
                        <a:rPr lang="es-MX" sz="2300" kern="1200" dirty="0">
                          <a:latin typeface="+mn-lt"/>
                        </a:rPr>
                        <a:t>  $</a:t>
                      </a:r>
                      <a:r>
                        <a:rPr lang="es-MX" sz="2300" kern="1200" dirty="0">
                          <a:solidFill>
                            <a:schemeClr val="tx1"/>
                          </a:solidFill>
                          <a:latin typeface="+mn-lt"/>
                          <a:ea typeface="+mn-ea"/>
                          <a:cs typeface="+mn-cs"/>
                        </a:rPr>
                        <a:t>32’622,259.00</a:t>
                      </a:r>
                      <a:r>
                        <a:rPr lang="es-MX" sz="2300" kern="1200" dirty="0">
                          <a:latin typeface="+mn-lt"/>
                        </a:rPr>
                        <a:t> </a:t>
                      </a:r>
                    </a:p>
                  </a:txBody>
                  <a:tcPr marL="8467" marR="8467" marT="8467" marB="0" anchor="ctr">
                    <a:solidFill>
                      <a:schemeClr val="bg1">
                        <a:lumMod val="95000"/>
                      </a:schemeClr>
                    </a:solidFill>
                  </a:tcPr>
                </a:tc>
                <a:tc>
                  <a:txBody>
                    <a:bodyPr/>
                    <a:lstStyle/>
                    <a:p>
                      <a:pPr algn="ctr" fontAlgn="b"/>
                      <a:endParaRPr lang="es-MX" sz="2300" kern="1200" dirty="0">
                        <a:solidFill>
                          <a:schemeClr val="tx1"/>
                        </a:solidFill>
                        <a:latin typeface="+mn-lt"/>
                        <a:ea typeface="+mn-ea"/>
                        <a:cs typeface="+mn-cs"/>
                      </a:endParaRPr>
                    </a:p>
                    <a:p>
                      <a:pPr algn="ctr" fontAlgn="b"/>
                      <a:r>
                        <a:rPr lang="es-MX" sz="2300" kern="1200" dirty="0">
                          <a:solidFill>
                            <a:schemeClr val="tx1"/>
                          </a:solidFill>
                          <a:latin typeface="+mn-lt"/>
                          <a:ea typeface="+mn-ea"/>
                          <a:cs typeface="+mn-cs"/>
                        </a:rPr>
                        <a:t>$    4,635,966.73 </a:t>
                      </a:r>
                    </a:p>
                    <a:p>
                      <a:pPr algn="ctr" fontAlgn="b"/>
                      <a:r>
                        <a:rPr lang="es-MX" sz="2300" kern="1200" dirty="0">
                          <a:solidFill>
                            <a:schemeClr val="tx1"/>
                          </a:solidFill>
                          <a:latin typeface="+mn-lt"/>
                          <a:ea typeface="+mn-ea"/>
                          <a:cs typeface="+mn-cs"/>
                        </a:rPr>
                        <a:t>  </a:t>
                      </a:r>
                    </a:p>
                  </a:txBody>
                  <a:tcPr marL="12700" marR="12700" marT="12700" marB="0" anchor="ctr">
                    <a:solidFill>
                      <a:schemeClr val="bg1">
                        <a:lumMod val="95000"/>
                      </a:schemeClr>
                    </a:solidFill>
                  </a:tcPr>
                </a:tc>
                <a:tc>
                  <a:txBody>
                    <a:bodyPr/>
                    <a:lstStyle/>
                    <a:p>
                      <a:pPr marL="0" algn="ctr" defTabSz="342900" rtl="0" eaLnBrk="1" fontAlgn="b" latinLnBrk="0" hangingPunct="1"/>
                      <a:r>
                        <a:rPr lang="en-US" sz="2300" b="1" kern="1200" dirty="0">
                          <a:solidFill>
                            <a:schemeClr val="tx1"/>
                          </a:solidFill>
                          <a:latin typeface="+mn-lt"/>
                          <a:ea typeface="+mn-ea"/>
                          <a:cs typeface="+mn-cs"/>
                        </a:rPr>
                        <a:t>11%</a:t>
                      </a:r>
                    </a:p>
                  </a:txBody>
                  <a:tcPr marL="12700" marR="12700" marT="12700" marB="0" anchor="ctr">
                    <a:solidFill>
                      <a:schemeClr val="bg1">
                        <a:lumMod val="95000"/>
                      </a:schemeClr>
                    </a:solidFill>
                  </a:tcPr>
                </a:tc>
                <a:tc>
                  <a:txBody>
                    <a:bodyPr/>
                    <a:lstStyle/>
                    <a:p>
                      <a:pPr algn="ctr" fontAlgn="b"/>
                      <a:r>
                        <a:rPr lang="es-MX" sz="2300" kern="1200" dirty="0">
                          <a:solidFill>
                            <a:schemeClr val="tx1"/>
                          </a:solidFill>
                          <a:latin typeface="+mn-lt"/>
                          <a:ea typeface="+mn-ea"/>
                          <a:cs typeface="+mn-cs"/>
                        </a:rPr>
                        <a:t>   </a:t>
                      </a:r>
                    </a:p>
                    <a:p>
                      <a:pPr algn="ctr" fontAlgn="b"/>
                      <a:r>
                        <a:rPr lang="es-MX" sz="2300" kern="1200" dirty="0">
                          <a:solidFill>
                            <a:schemeClr val="tx1"/>
                          </a:solidFill>
                          <a:latin typeface="+mn-lt"/>
                          <a:ea typeface="+mn-ea"/>
                          <a:cs typeface="+mn-cs"/>
                        </a:rPr>
                        <a:t>$   7,820,777.42 </a:t>
                      </a:r>
                    </a:p>
                    <a:p>
                      <a:pPr algn="ctr" fontAlgn="b"/>
                      <a:r>
                        <a:rPr lang="es-MX" sz="2300" kern="1200" dirty="0">
                          <a:solidFill>
                            <a:schemeClr val="tx1"/>
                          </a:solidFill>
                          <a:latin typeface="+mn-lt"/>
                          <a:ea typeface="+mn-ea"/>
                          <a:cs typeface="+mn-cs"/>
                        </a:rPr>
                        <a:t>   </a:t>
                      </a:r>
                    </a:p>
                  </a:txBody>
                  <a:tcPr marL="12700" marR="12700" marT="12700" marB="0" anchor="ctr">
                    <a:solidFill>
                      <a:schemeClr val="bg1">
                        <a:lumMod val="95000"/>
                      </a:schemeClr>
                    </a:solidFill>
                  </a:tcPr>
                </a:tc>
                <a:tc>
                  <a:txBody>
                    <a:bodyPr/>
                    <a:lstStyle/>
                    <a:p>
                      <a:pPr algn="ctr"/>
                      <a:r>
                        <a:rPr lang="es-MX" sz="2300" kern="1200" dirty="0">
                          <a:solidFill>
                            <a:schemeClr val="tx1"/>
                          </a:solidFill>
                          <a:latin typeface="+mn-lt"/>
                          <a:ea typeface="+mn-ea"/>
                          <a:cs typeface="+mn-cs"/>
                        </a:rPr>
                        <a:t>33%</a:t>
                      </a:r>
                    </a:p>
                  </a:txBody>
                  <a:tcPr marL="121920" marR="121920" anchor="c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874537340"/>
              </p:ext>
            </p:extLst>
          </p:nvPr>
        </p:nvGraphicFramePr>
        <p:xfrm>
          <a:off x="1628462" y="4023361"/>
          <a:ext cx="8713401" cy="1517154"/>
        </p:xfrm>
        <a:graphic>
          <a:graphicData uri="http://schemas.openxmlformats.org/drawingml/2006/table">
            <a:tbl>
              <a:tblPr firstRow="1" bandRow="1">
                <a:tableStyleId>{5C22544A-7EE6-4342-B048-85BDC9FD1C3A}</a:tableStyleId>
              </a:tblPr>
              <a:tblGrid>
                <a:gridCol w="5212480">
                  <a:extLst>
                    <a:ext uri="{9D8B030D-6E8A-4147-A177-3AD203B41FA5}">
                      <a16:colId xmlns:a16="http://schemas.microsoft.com/office/drawing/2014/main" val="20000"/>
                    </a:ext>
                  </a:extLst>
                </a:gridCol>
                <a:gridCol w="3500921">
                  <a:extLst>
                    <a:ext uri="{9D8B030D-6E8A-4147-A177-3AD203B41FA5}">
                      <a16:colId xmlns:a16="http://schemas.microsoft.com/office/drawing/2014/main" val="20001"/>
                    </a:ext>
                  </a:extLst>
                </a:gridCol>
              </a:tblGrid>
              <a:tr h="1261871">
                <a:tc>
                  <a:txBody>
                    <a:bodyPr/>
                    <a:lstStyle/>
                    <a:p>
                      <a:pPr marL="0" algn="ctr" defTabSz="914400" rtl="0" eaLnBrk="1" latinLnBrk="0" hangingPunct="1"/>
                      <a:endParaRPr lang="es-MX" sz="1900" b="1" kern="1200" dirty="0">
                        <a:solidFill>
                          <a:schemeClr val="bg1"/>
                        </a:solidFill>
                        <a:latin typeface="+mn-lt"/>
                        <a:ea typeface="+mn-ea"/>
                        <a:cs typeface="+mn-cs"/>
                      </a:endParaRPr>
                    </a:p>
                    <a:p>
                      <a:pPr marL="0" algn="ctr" defTabSz="914400" rtl="0" eaLnBrk="1" latinLnBrk="0" hangingPunct="1"/>
                      <a:r>
                        <a:rPr lang="es-MX" sz="1800" b="1" kern="1200" dirty="0">
                          <a:solidFill>
                            <a:schemeClr val="bg1"/>
                          </a:solidFill>
                          <a:latin typeface="+mn-lt"/>
                          <a:ea typeface="+mn-ea"/>
                          <a:cs typeface="+mn-cs"/>
                        </a:rPr>
                        <a:t>Monto por llevar al pagado para lograr la</a:t>
                      </a:r>
                      <a:r>
                        <a:rPr lang="es-MX" sz="1800" b="1" kern="1200" baseline="0" dirty="0">
                          <a:solidFill>
                            <a:schemeClr val="bg1"/>
                          </a:solidFill>
                          <a:latin typeface="+mn-lt"/>
                          <a:ea typeface="+mn-ea"/>
                          <a:cs typeface="+mn-cs"/>
                        </a:rPr>
                        <a:t> meta </a:t>
                      </a:r>
                      <a:r>
                        <a:rPr lang="es-MX" sz="1800" b="1" kern="1200" dirty="0">
                          <a:solidFill>
                            <a:schemeClr val="bg1"/>
                          </a:solidFill>
                          <a:latin typeface="+mn-lt"/>
                          <a:ea typeface="+mn-ea"/>
                          <a:cs typeface="+mn-cs"/>
                        </a:rPr>
                        <a:t>institucional </a:t>
                      </a:r>
                      <a:r>
                        <a:rPr lang="es-MX" sz="1800" b="1" kern="1200" baseline="0" dirty="0">
                          <a:solidFill>
                            <a:schemeClr val="bg1"/>
                          </a:solidFill>
                          <a:latin typeface="+mn-lt"/>
                          <a:ea typeface="+mn-ea"/>
                          <a:cs typeface="+mn-cs"/>
                        </a:rPr>
                        <a:t>para el </a:t>
                      </a:r>
                      <a:endParaRPr lang="es-MX" sz="1800" b="1" kern="1200" baseline="0" dirty="0" smtClean="0">
                        <a:solidFill>
                          <a:schemeClr val="bg1"/>
                        </a:solidFill>
                        <a:latin typeface="+mn-lt"/>
                        <a:ea typeface="+mn-ea"/>
                        <a:cs typeface="+mn-cs"/>
                      </a:endParaRPr>
                    </a:p>
                    <a:p>
                      <a:pPr marL="0" algn="ctr" defTabSz="914400" rtl="0" eaLnBrk="1" latinLnBrk="0" hangingPunct="1"/>
                      <a:r>
                        <a:rPr lang="es-MX" sz="2000" b="1" kern="1200" baseline="0" dirty="0" smtClean="0">
                          <a:solidFill>
                            <a:schemeClr val="accent2"/>
                          </a:solidFill>
                          <a:latin typeface="+mn-lt"/>
                          <a:ea typeface="+mn-ea"/>
                          <a:cs typeface="+mn-cs"/>
                        </a:rPr>
                        <a:t>30 </a:t>
                      </a:r>
                      <a:r>
                        <a:rPr lang="es-MX" sz="2000" b="1" kern="1200" baseline="0" dirty="0">
                          <a:solidFill>
                            <a:schemeClr val="accent2"/>
                          </a:solidFill>
                          <a:latin typeface="+mn-lt"/>
                          <a:ea typeface="+mn-ea"/>
                          <a:cs typeface="+mn-cs"/>
                        </a:rPr>
                        <a:t>de septiembre del 2019</a:t>
                      </a:r>
                    </a:p>
                    <a:p>
                      <a:pPr marL="0" algn="ctr" defTabSz="914400" rtl="0" eaLnBrk="1" latinLnBrk="0" hangingPunct="1"/>
                      <a:endParaRPr lang="es-MX" sz="1900" b="1" kern="1200" dirty="0">
                        <a:solidFill>
                          <a:schemeClr val="lt1"/>
                        </a:solidFill>
                        <a:latin typeface="+mn-lt"/>
                        <a:ea typeface="+mn-ea"/>
                        <a:cs typeface="+mn-cs"/>
                      </a:endParaRPr>
                    </a:p>
                  </a:txBody>
                  <a:tcPr marL="112791" marR="112791" marT="42297" marB="42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4C49"/>
                    </a:solidFill>
                  </a:tcPr>
                </a:tc>
                <a:tc>
                  <a:txBody>
                    <a:bodyPr/>
                    <a:lstStyle/>
                    <a:p>
                      <a:pPr marL="0" marR="0" indent="0" algn="ctr" defTabSz="342900" rtl="0" eaLnBrk="1" fontAlgn="b" latinLnBrk="0" hangingPunct="1">
                        <a:lnSpc>
                          <a:spcPct val="100000"/>
                        </a:lnSpc>
                        <a:spcBef>
                          <a:spcPts val="0"/>
                        </a:spcBef>
                        <a:spcAft>
                          <a:spcPts val="0"/>
                        </a:spcAft>
                        <a:buClrTx/>
                        <a:buSzTx/>
                        <a:buFontTx/>
                        <a:buNone/>
                        <a:tabLst/>
                        <a:defRPr/>
                      </a:pPr>
                      <a:r>
                        <a:rPr lang="es-MX" sz="1300" b="0" i="0" u="none" strike="noStrike" dirty="0">
                          <a:solidFill>
                            <a:srgbClr val="000000"/>
                          </a:solidFill>
                          <a:effectLst/>
                          <a:latin typeface="+mn-lt"/>
                        </a:rPr>
                        <a:t>   </a:t>
                      </a:r>
                    </a:p>
                    <a:p>
                      <a:pPr marL="0" marR="0" indent="0" algn="ctr" defTabSz="342900" rtl="0" eaLnBrk="1" fontAlgn="b" latinLnBrk="0" hangingPunct="1">
                        <a:lnSpc>
                          <a:spcPct val="100000"/>
                        </a:lnSpc>
                        <a:spcBef>
                          <a:spcPts val="0"/>
                        </a:spcBef>
                        <a:spcAft>
                          <a:spcPts val="0"/>
                        </a:spcAft>
                        <a:buClrTx/>
                        <a:buSzTx/>
                        <a:buFontTx/>
                        <a:buNone/>
                        <a:tabLst/>
                        <a:defRPr/>
                      </a:pPr>
                      <a:r>
                        <a:rPr lang="es-MX" sz="3000" kern="1200" dirty="0">
                          <a:solidFill>
                            <a:srgbClr val="FF0000"/>
                          </a:solidFill>
                          <a:latin typeface="+mn-lt"/>
                          <a:ea typeface="+mn-ea"/>
                          <a:cs typeface="+mn-cs"/>
                        </a:rPr>
                        <a:t>$</a:t>
                      </a:r>
                      <a:r>
                        <a:rPr lang="es-MX" sz="2100" kern="1200" baseline="0" dirty="0">
                          <a:solidFill>
                            <a:srgbClr val="FF0000"/>
                          </a:solidFill>
                          <a:latin typeface="+mn-lt"/>
                          <a:ea typeface="+mn-ea"/>
                          <a:cs typeface="+mn-cs"/>
                        </a:rPr>
                        <a:t> </a:t>
                      </a:r>
                      <a:r>
                        <a:rPr lang="es-MX" sz="3000" kern="1200" dirty="0">
                          <a:solidFill>
                            <a:srgbClr val="FF0000"/>
                          </a:solidFill>
                          <a:latin typeface="+mn-lt"/>
                          <a:ea typeface="+mn-ea"/>
                          <a:cs typeface="+mn-cs"/>
                        </a:rPr>
                        <a:t>   18,994,312.06</a:t>
                      </a:r>
                    </a:p>
                    <a:p>
                      <a:pPr marL="0" marR="0" indent="0" algn="ctr" defTabSz="342900" rtl="0" eaLnBrk="1" fontAlgn="b" latinLnBrk="0" hangingPunct="1">
                        <a:lnSpc>
                          <a:spcPct val="100000"/>
                        </a:lnSpc>
                        <a:spcBef>
                          <a:spcPts val="0"/>
                        </a:spcBef>
                        <a:spcAft>
                          <a:spcPts val="0"/>
                        </a:spcAft>
                        <a:buClrTx/>
                        <a:buSzTx/>
                        <a:buFontTx/>
                        <a:buNone/>
                        <a:tabLst/>
                        <a:defRPr/>
                      </a:pPr>
                      <a:r>
                        <a:rPr lang="es-MX" sz="3000" kern="1200" dirty="0">
                          <a:solidFill>
                            <a:srgbClr val="FF0000"/>
                          </a:solidFill>
                          <a:latin typeface="+mn-lt"/>
                          <a:ea typeface="+mn-ea"/>
                          <a:cs typeface="+mn-cs"/>
                        </a:rPr>
                        <a:t>  </a:t>
                      </a:r>
                    </a:p>
                  </a:txBody>
                  <a:tcPr marL="11749" marR="11749" marT="117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custDataLst>
      <p:tags r:id="rId1"/>
    </p:custDataLst>
    <p:extLst>
      <p:ext uri="{BB962C8B-B14F-4D97-AF65-F5344CB8AC3E}">
        <p14:creationId xmlns:p14="http://schemas.microsoft.com/office/powerpoint/2010/main" val="1594872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392571" y="164637"/>
            <a:ext cx="9060111" cy="1231104"/>
          </a:xfrm>
          <a:prstGeom prst="rect">
            <a:avLst/>
          </a:prstGeom>
        </p:spPr>
        <p:txBody>
          <a:bodyPr wrap="square" lIns="121917" tIns="60959" rIns="121917" bIns="60959">
            <a:spAutoFit/>
          </a:bodyPr>
          <a:lstStyle/>
          <a:p>
            <a:pPr algn="ctr"/>
            <a:r>
              <a:rPr lang="es-MX" sz="3600" b="1" spc="-150" dirty="0">
                <a:solidFill>
                  <a:schemeClr val="bg2">
                    <a:lumMod val="50000"/>
                  </a:schemeClr>
                </a:solidFill>
                <a:latin typeface="+mj-lt"/>
                <a:ea typeface="+mj-ea"/>
                <a:cs typeface="Arial"/>
              </a:rPr>
              <a:t>Cumplimiento del ejercicio de recursos al </a:t>
            </a:r>
            <a:r>
              <a:rPr lang="es-MX" sz="3600" b="1" spc="-150" dirty="0" smtClean="0">
                <a:solidFill>
                  <a:schemeClr val="bg2">
                    <a:lumMod val="50000"/>
                  </a:schemeClr>
                </a:solidFill>
                <a:latin typeface="+mj-lt"/>
                <a:ea typeface="+mj-ea"/>
                <a:cs typeface="Arial"/>
              </a:rPr>
              <a:t>Tercer Trimestre - Proyectos </a:t>
            </a:r>
            <a:r>
              <a:rPr lang="es-MX" sz="3600" b="1" spc="-150" dirty="0" err="1">
                <a:solidFill>
                  <a:schemeClr val="bg2">
                    <a:lumMod val="50000"/>
                  </a:schemeClr>
                </a:solidFill>
                <a:latin typeface="+mj-lt"/>
                <a:ea typeface="+mj-ea"/>
                <a:cs typeface="Arial"/>
              </a:rPr>
              <a:t>ProDES</a:t>
            </a:r>
            <a:r>
              <a:rPr lang="es-MX" sz="3600" b="1" spc="-150" dirty="0">
                <a:solidFill>
                  <a:schemeClr val="bg2">
                    <a:lumMod val="50000"/>
                  </a:schemeClr>
                </a:solidFill>
                <a:latin typeface="+mj-lt"/>
                <a:ea typeface="+mj-ea"/>
                <a:cs typeface="Arial"/>
              </a:rPr>
              <a:t>  </a:t>
            </a:r>
          </a:p>
        </p:txBody>
      </p:sp>
      <p:sp>
        <p:nvSpPr>
          <p:cNvPr id="2" name="AutoShape 2" descr="blob:https://web.whatsapp.com/7209fa0e-a0c4-43d3-81f2-f88f469124d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616" y="1459749"/>
            <a:ext cx="9052559" cy="4154667"/>
          </a:xfrm>
          <a:prstGeom prst="rect">
            <a:avLst/>
          </a:prstGeom>
        </p:spPr>
      </p:pic>
    </p:spTree>
    <p:custDataLst>
      <p:tags r:id="rId1"/>
    </p:custDataLst>
    <p:extLst>
      <p:ext uri="{BB962C8B-B14F-4D97-AF65-F5344CB8AC3E}">
        <p14:creationId xmlns:p14="http://schemas.microsoft.com/office/powerpoint/2010/main" val="178460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487488" y="207771"/>
            <a:ext cx="9884229" cy="677106"/>
          </a:xfrm>
          <a:prstGeom prst="rect">
            <a:avLst/>
          </a:prstGeom>
        </p:spPr>
        <p:txBody>
          <a:bodyPr wrap="square" lIns="121917" tIns="60959" rIns="121917" bIns="60959">
            <a:spAutoFit/>
          </a:bodyPr>
          <a:lstStyle/>
          <a:p>
            <a:pPr algn="ctr"/>
            <a:r>
              <a:rPr lang="es-MX" sz="3600" b="1" spc="-150" dirty="0">
                <a:solidFill>
                  <a:schemeClr val="bg2">
                    <a:lumMod val="50000"/>
                  </a:schemeClr>
                </a:solidFill>
                <a:latin typeface="+mj-lt"/>
                <a:ea typeface="+mj-ea"/>
                <a:cs typeface="Arial"/>
              </a:rPr>
              <a:t>Avance en el </a:t>
            </a:r>
            <a:r>
              <a:rPr lang="es-MX" sz="3600" b="1" spc="-150" dirty="0" smtClean="0">
                <a:solidFill>
                  <a:schemeClr val="bg2">
                    <a:lumMod val="50000"/>
                  </a:schemeClr>
                </a:solidFill>
                <a:latin typeface="+mj-lt"/>
                <a:ea typeface="+mj-ea"/>
                <a:cs typeface="Arial"/>
              </a:rPr>
              <a:t>ejercicio al Tercer </a:t>
            </a:r>
            <a:r>
              <a:rPr lang="es-MX" sz="3600" b="1" spc="-150" dirty="0">
                <a:solidFill>
                  <a:schemeClr val="bg2">
                    <a:lumMod val="50000"/>
                  </a:schemeClr>
                </a:solidFill>
                <a:latin typeface="+mj-lt"/>
                <a:ea typeface="+mj-ea"/>
                <a:cs typeface="Arial"/>
              </a:rPr>
              <a:t>T</a:t>
            </a:r>
            <a:r>
              <a:rPr lang="es-MX" sz="3600" b="1" spc="-150" dirty="0" smtClean="0">
                <a:solidFill>
                  <a:schemeClr val="bg2">
                    <a:lumMod val="50000"/>
                  </a:schemeClr>
                </a:solidFill>
                <a:latin typeface="+mj-lt"/>
                <a:ea typeface="+mj-ea"/>
                <a:cs typeface="Arial"/>
              </a:rPr>
              <a:t>rimestre - Proyectos </a:t>
            </a:r>
            <a:r>
              <a:rPr lang="es-MX" sz="3600" b="1" spc="-150" dirty="0" err="1">
                <a:solidFill>
                  <a:schemeClr val="bg2">
                    <a:lumMod val="50000"/>
                  </a:schemeClr>
                </a:solidFill>
                <a:latin typeface="+mj-lt"/>
                <a:ea typeface="+mj-ea"/>
                <a:cs typeface="Arial"/>
              </a:rPr>
              <a:t>ProDES</a:t>
            </a:r>
            <a:endParaRPr lang="es-MX" sz="3600" b="1" spc="-150" dirty="0">
              <a:solidFill>
                <a:schemeClr val="bg2">
                  <a:lumMod val="50000"/>
                </a:schemeClr>
              </a:solidFill>
              <a:latin typeface="+mj-lt"/>
              <a:ea typeface="+mj-ea"/>
              <a:cs typeface="Arial"/>
            </a:endParaRPr>
          </a:p>
        </p:txBody>
      </p:sp>
      <p:graphicFrame>
        <p:nvGraphicFramePr>
          <p:cNvPr id="4" name="Gráfico 3">
            <a:extLst>
              <a:ext uri="{FF2B5EF4-FFF2-40B4-BE49-F238E27FC236}">
                <a16:creationId xmlns:a16="http://schemas.microsoft.com/office/drawing/2014/main" id="{00000000-0008-0000-0000-000005000000}"/>
              </a:ext>
            </a:extLst>
          </p:cNvPr>
          <p:cNvGraphicFramePr>
            <a:graphicFrameLocks/>
          </p:cNvGraphicFramePr>
          <p:nvPr>
            <p:extLst/>
          </p:nvPr>
        </p:nvGraphicFramePr>
        <p:xfrm>
          <a:off x="1487488" y="1028733"/>
          <a:ext cx="9601067" cy="4820524"/>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3009845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487490" y="2022600"/>
            <a:ext cx="9409045" cy="2812800"/>
          </a:xfrm>
          <a:prstGeom prst="rect">
            <a:avLst/>
          </a:prstGeom>
        </p:spPr>
      </p:pic>
      <p:sp>
        <p:nvSpPr>
          <p:cNvPr id="4" name="7 Rectángulo"/>
          <p:cNvSpPr/>
          <p:nvPr/>
        </p:nvSpPr>
        <p:spPr>
          <a:xfrm>
            <a:off x="1487490" y="466389"/>
            <a:ext cx="9060111" cy="1231104"/>
          </a:xfrm>
          <a:prstGeom prst="rect">
            <a:avLst/>
          </a:prstGeom>
        </p:spPr>
        <p:txBody>
          <a:bodyPr wrap="square" lIns="121917" tIns="60959" rIns="121917" bIns="60959">
            <a:spAutoFit/>
          </a:bodyPr>
          <a:lstStyle/>
          <a:p>
            <a:pPr algn="ctr"/>
            <a:r>
              <a:rPr lang="es-MX" sz="3600" b="1" spc="-150" dirty="0">
                <a:solidFill>
                  <a:schemeClr val="bg2">
                    <a:lumMod val="50000"/>
                  </a:schemeClr>
                </a:solidFill>
                <a:latin typeface="+mj-lt"/>
                <a:ea typeface="+mj-ea"/>
                <a:cs typeface="Arial"/>
              </a:rPr>
              <a:t>Cumplimiento del ejercicio de recursos al </a:t>
            </a:r>
            <a:r>
              <a:rPr lang="es-MX" sz="3600" b="1" spc="-150" dirty="0" smtClean="0">
                <a:solidFill>
                  <a:schemeClr val="bg2">
                    <a:lumMod val="50000"/>
                  </a:schemeClr>
                </a:solidFill>
                <a:latin typeface="+mj-lt"/>
                <a:ea typeface="+mj-ea"/>
                <a:cs typeface="Arial"/>
              </a:rPr>
              <a:t>Tercer Trimestre - Proyectos </a:t>
            </a:r>
            <a:r>
              <a:rPr lang="es-MX" sz="3600" b="1" spc="-150" dirty="0" err="1" smtClean="0">
                <a:solidFill>
                  <a:schemeClr val="bg2">
                    <a:lumMod val="50000"/>
                  </a:schemeClr>
                </a:solidFill>
                <a:latin typeface="+mj-lt"/>
                <a:ea typeface="+mj-ea"/>
                <a:cs typeface="Arial"/>
              </a:rPr>
              <a:t>ProGES</a:t>
            </a:r>
            <a:r>
              <a:rPr lang="es-MX" sz="3600" b="1" spc="-150" dirty="0" smtClean="0">
                <a:solidFill>
                  <a:schemeClr val="bg2">
                    <a:lumMod val="50000"/>
                  </a:schemeClr>
                </a:solidFill>
                <a:latin typeface="+mj-lt"/>
                <a:ea typeface="+mj-ea"/>
                <a:cs typeface="Arial"/>
              </a:rPr>
              <a:t>  </a:t>
            </a:r>
            <a:endParaRPr lang="es-MX" sz="3600" b="1" spc="-150" dirty="0">
              <a:solidFill>
                <a:schemeClr val="bg2">
                  <a:lumMod val="50000"/>
                </a:schemeClr>
              </a:solidFill>
              <a:latin typeface="+mj-lt"/>
              <a:ea typeface="+mj-ea"/>
              <a:cs typeface="Arial"/>
            </a:endParaRPr>
          </a:p>
        </p:txBody>
      </p:sp>
    </p:spTree>
    <p:custDataLst>
      <p:tags r:id="rId1"/>
    </p:custDataLst>
    <p:extLst>
      <p:ext uri="{BB962C8B-B14F-4D97-AF65-F5344CB8AC3E}">
        <p14:creationId xmlns:p14="http://schemas.microsoft.com/office/powerpoint/2010/main" val="3648219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p:cNvSpPr/>
          <p:nvPr/>
        </p:nvSpPr>
        <p:spPr>
          <a:xfrm>
            <a:off x="911416" y="363219"/>
            <a:ext cx="10216832" cy="677106"/>
          </a:xfrm>
          <a:prstGeom prst="rect">
            <a:avLst/>
          </a:prstGeom>
        </p:spPr>
        <p:txBody>
          <a:bodyPr wrap="square" lIns="121917" tIns="60959" rIns="121917" bIns="60959">
            <a:spAutoFit/>
          </a:bodyPr>
          <a:lstStyle/>
          <a:p>
            <a:pPr algn="ctr"/>
            <a:r>
              <a:rPr lang="es-MX" sz="3600" b="1" spc="-150" dirty="0">
                <a:solidFill>
                  <a:srgbClr val="E7E6E6">
                    <a:lumMod val="50000"/>
                  </a:srgbClr>
                </a:solidFill>
                <a:latin typeface="Calibri Light" panose="020F0302020204030204"/>
                <a:cs typeface="Arial"/>
              </a:rPr>
              <a:t>Avance en el </a:t>
            </a:r>
            <a:r>
              <a:rPr lang="es-MX" sz="3600" b="1" spc="-150" dirty="0" smtClean="0">
                <a:solidFill>
                  <a:srgbClr val="E7E6E6">
                    <a:lumMod val="50000"/>
                  </a:srgbClr>
                </a:solidFill>
                <a:latin typeface="Calibri Light" panose="020F0302020204030204"/>
                <a:cs typeface="Arial"/>
              </a:rPr>
              <a:t>ejercicio al Tercer </a:t>
            </a:r>
            <a:r>
              <a:rPr lang="es-MX" sz="3600" b="1" spc="-150" dirty="0">
                <a:solidFill>
                  <a:srgbClr val="E7E6E6">
                    <a:lumMod val="50000"/>
                  </a:srgbClr>
                </a:solidFill>
                <a:latin typeface="Calibri Light" panose="020F0302020204030204"/>
                <a:cs typeface="Arial"/>
              </a:rPr>
              <a:t>T</a:t>
            </a:r>
            <a:r>
              <a:rPr lang="es-MX" sz="3600" b="1" spc="-150" dirty="0" smtClean="0">
                <a:solidFill>
                  <a:srgbClr val="E7E6E6">
                    <a:lumMod val="50000"/>
                  </a:srgbClr>
                </a:solidFill>
                <a:latin typeface="Calibri Light" panose="020F0302020204030204"/>
                <a:cs typeface="Arial"/>
              </a:rPr>
              <a:t>rimestre - Proyectos </a:t>
            </a:r>
            <a:r>
              <a:rPr lang="es-MX" sz="3600" b="1" spc="-150" dirty="0" err="1" smtClean="0">
                <a:solidFill>
                  <a:srgbClr val="E7E6E6">
                    <a:lumMod val="50000"/>
                  </a:srgbClr>
                </a:solidFill>
                <a:latin typeface="Calibri Light" panose="020F0302020204030204"/>
                <a:cs typeface="Arial"/>
              </a:rPr>
              <a:t>ProGES</a:t>
            </a:r>
            <a:endParaRPr lang="es-MX" sz="3600" b="1" spc="-150" dirty="0">
              <a:solidFill>
                <a:srgbClr val="E7E6E6">
                  <a:lumMod val="50000"/>
                </a:srgbClr>
              </a:solidFill>
              <a:latin typeface="Calibri Light" panose="020F0302020204030204"/>
              <a:cs typeface="Arial"/>
            </a:endParaRPr>
          </a:p>
        </p:txBody>
      </p:sp>
      <p:graphicFrame>
        <p:nvGraphicFramePr>
          <p:cNvPr id="5" name="Gráfico 4">
            <a:extLst>
              <a:ext uri="{FF2B5EF4-FFF2-40B4-BE49-F238E27FC236}">
                <a16:creationId xmlns:a16="http://schemas.microsoft.com/office/drawing/2014/main" id="{00000000-0008-0000-0000-000002000000}"/>
              </a:ext>
            </a:extLst>
          </p:cNvPr>
          <p:cNvGraphicFramePr>
            <a:graphicFrameLocks/>
          </p:cNvGraphicFramePr>
          <p:nvPr/>
        </p:nvGraphicFramePr>
        <p:xfrm>
          <a:off x="2091806" y="1334965"/>
          <a:ext cx="8008387" cy="4188070"/>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6882277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3950" y="515937"/>
            <a:ext cx="10515600" cy="1325563"/>
          </a:xfrm>
        </p:spPr>
        <p:txBody>
          <a:bodyPr>
            <a:normAutofit/>
          </a:bodyPr>
          <a:lstStyle/>
          <a:p>
            <a:r>
              <a:rPr lang="es-MX" sz="3600" b="1" dirty="0">
                <a:solidFill>
                  <a:schemeClr val="bg2">
                    <a:lumMod val="50000"/>
                  </a:schemeClr>
                </a:solidFill>
                <a:cs typeface="Arial" panose="020B0604020202020204" pitchFamily="34" charset="0"/>
              </a:rPr>
              <a:t>Fechas </a:t>
            </a:r>
            <a:r>
              <a:rPr lang="es-MX" sz="3600" b="1" dirty="0" smtClean="0">
                <a:solidFill>
                  <a:schemeClr val="bg2">
                    <a:lumMod val="50000"/>
                  </a:schemeClr>
                </a:solidFill>
                <a:cs typeface="Arial" panose="020B0604020202020204" pitchFamily="34" charset="0"/>
              </a:rPr>
              <a:t>importantes para el ejercicio 2019:</a:t>
            </a:r>
            <a:endParaRPr lang="es-MX" sz="3600" dirty="0">
              <a:solidFill>
                <a:schemeClr val="bg2">
                  <a:lumMod val="50000"/>
                </a:schemeClr>
              </a:solidFill>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1877891806"/>
              </p:ext>
            </p:extLst>
          </p:nvPr>
        </p:nvGraphicFramePr>
        <p:xfrm>
          <a:off x="1123950" y="1841500"/>
          <a:ext cx="9475788" cy="3379788"/>
        </p:xfrm>
        <a:graphic>
          <a:graphicData uri="http://schemas.openxmlformats.org/presentationml/2006/ole">
            <mc:AlternateContent xmlns:mc="http://schemas.openxmlformats.org/markup-compatibility/2006">
              <mc:Choice xmlns:v="urn:schemas-microsoft-com:vml" Requires="v">
                <p:oleObj spid="_x0000_s2097" name="Hoja de cálculo" r:id="rId3" imgW="7181813" imgH="2962164" progId="Excel.Sheet.12">
                  <p:embed/>
                </p:oleObj>
              </mc:Choice>
              <mc:Fallback>
                <p:oleObj name="Hoja de cálculo" r:id="rId3" imgW="7181813" imgH="2962164" progId="Excel.Sheet.12">
                  <p:embed/>
                  <p:pic>
                    <p:nvPicPr>
                      <p:cNvPr id="0" name=""/>
                      <p:cNvPicPr/>
                      <p:nvPr/>
                    </p:nvPicPr>
                    <p:blipFill>
                      <a:blip r:embed="rId4"/>
                      <a:stretch>
                        <a:fillRect/>
                      </a:stretch>
                    </p:blipFill>
                    <p:spPr>
                      <a:xfrm>
                        <a:off x="1123950" y="1841500"/>
                        <a:ext cx="9475788" cy="3379788"/>
                      </a:xfrm>
                      <a:prstGeom prst="rect">
                        <a:avLst/>
                      </a:prstGeom>
                    </p:spPr>
                  </p:pic>
                </p:oleObj>
              </mc:Fallback>
            </mc:AlternateContent>
          </a:graphicData>
        </a:graphic>
      </p:graphicFrame>
    </p:spTree>
    <p:extLst>
      <p:ext uri="{BB962C8B-B14F-4D97-AF65-F5344CB8AC3E}">
        <p14:creationId xmlns:p14="http://schemas.microsoft.com/office/powerpoint/2010/main" val="13183653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p:cNvSpPr txBox="1">
            <a:spLocks/>
          </p:cNvSpPr>
          <p:nvPr/>
        </p:nvSpPr>
        <p:spPr>
          <a:xfrm>
            <a:off x="1543594" y="2050216"/>
            <a:ext cx="9144000" cy="1442792"/>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4000" b="1" dirty="0">
                <a:solidFill>
                  <a:schemeClr val="bg2">
                    <a:lumMod val="25000"/>
                  </a:schemeClr>
                </a:solidFill>
                <a:latin typeface="+mn-lt"/>
              </a:rPr>
              <a:t>Convocatoria </a:t>
            </a:r>
            <a:r>
              <a:rPr lang="es-MX" sz="4000" b="1" dirty="0" smtClean="0">
                <a:solidFill>
                  <a:schemeClr val="bg2">
                    <a:lumMod val="25000"/>
                  </a:schemeClr>
                </a:solidFill>
                <a:latin typeface="+mn-lt"/>
              </a:rPr>
              <a:t>2020-2021:</a:t>
            </a:r>
          </a:p>
          <a:p>
            <a:r>
              <a:rPr lang="es-MX" sz="4000" b="1" dirty="0" smtClean="0">
                <a:solidFill>
                  <a:schemeClr val="bg2">
                    <a:lumMod val="25000"/>
                  </a:schemeClr>
                </a:solidFill>
                <a:latin typeface="+mn-lt"/>
              </a:rPr>
              <a:t> </a:t>
            </a:r>
            <a:r>
              <a:rPr lang="es-MX" sz="4000" b="1" dirty="0">
                <a:solidFill>
                  <a:schemeClr val="bg2">
                    <a:lumMod val="25000"/>
                  </a:schemeClr>
                </a:solidFill>
                <a:latin typeface="+mn-lt"/>
              </a:rPr>
              <a:t>Programa de </a:t>
            </a:r>
            <a:r>
              <a:rPr lang="es-ES" sz="4000" b="1" dirty="0">
                <a:solidFill>
                  <a:schemeClr val="bg2">
                    <a:lumMod val="25000"/>
                  </a:schemeClr>
                </a:solidFill>
                <a:latin typeface="+mn-lt"/>
              </a:rPr>
              <a:t>Fortalecimiento a la Excelencia Educativa</a:t>
            </a:r>
            <a:endParaRPr lang="es-MX" sz="4000" b="1" dirty="0">
              <a:solidFill>
                <a:schemeClr val="bg2">
                  <a:lumMod val="25000"/>
                </a:schemeClr>
              </a:solidFill>
              <a:latin typeface="+mn-lt"/>
            </a:endParaRPr>
          </a:p>
        </p:txBody>
      </p:sp>
    </p:spTree>
    <p:extLst>
      <p:ext uri="{BB962C8B-B14F-4D97-AF65-F5344CB8AC3E}">
        <p14:creationId xmlns:p14="http://schemas.microsoft.com/office/powerpoint/2010/main" val="174693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ítulo 1"/>
          <p:cNvSpPr txBox="1">
            <a:spLocks/>
          </p:cNvSpPr>
          <p:nvPr/>
        </p:nvSpPr>
        <p:spPr>
          <a:xfrm>
            <a:off x="2338773" y="193165"/>
            <a:ext cx="6256587" cy="1286237"/>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b="1" kern="1200" spc="-150">
                <a:solidFill>
                  <a:srgbClr val="595959"/>
                </a:solidFill>
                <a:latin typeface="Arial"/>
                <a:ea typeface="+mj-ea"/>
                <a:cs typeface="Arial"/>
              </a:defRPr>
            </a:lvl1pPr>
          </a:lstStyle>
          <a:p>
            <a:pPr algn="l"/>
            <a:r>
              <a:rPr lang="es-MX" sz="3600" dirty="0">
                <a:solidFill>
                  <a:schemeClr val="bg2">
                    <a:lumMod val="50000"/>
                  </a:schemeClr>
                </a:solidFill>
                <a:latin typeface="+mj-lt"/>
              </a:rPr>
              <a:t>Convocatoria </a:t>
            </a:r>
            <a:r>
              <a:rPr lang="es-MX" sz="3600" dirty="0" smtClean="0">
                <a:solidFill>
                  <a:schemeClr val="bg2">
                    <a:lumMod val="50000"/>
                  </a:schemeClr>
                </a:solidFill>
                <a:latin typeface="+mj-lt"/>
              </a:rPr>
              <a:t>2020-2021:</a:t>
            </a:r>
            <a:br>
              <a:rPr lang="es-MX" sz="3600" dirty="0" smtClean="0">
                <a:solidFill>
                  <a:schemeClr val="bg2">
                    <a:lumMod val="50000"/>
                  </a:schemeClr>
                </a:solidFill>
                <a:latin typeface="+mj-lt"/>
              </a:rPr>
            </a:br>
            <a:r>
              <a:rPr lang="es-MX" sz="2800" dirty="0" smtClean="0">
                <a:solidFill>
                  <a:schemeClr val="bg2">
                    <a:lumMod val="50000"/>
                  </a:schemeClr>
                </a:solidFill>
                <a:latin typeface="+mj-lt"/>
              </a:rPr>
              <a:t>Programa de Fortalecimiento a la Excelencia Educativa</a:t>
            </a:r>
            <a:endParaRPr lang="es-MX" sz="2800" dirty="0">
              <a:solidFill>
                <a:schemeClr val="bg2">
                  <a:lumMod val="50000"/>
                </a:schemeClr>
              </a:solidFill>
              <a:latin typeface="+mj-lt"/>
            </a:endParaRPr>
          </a:p>
        </p:txBody>
      </p:sp>
      <p:sp>
        <p:nvSpPr>
          <p:cNvPr id="2" name="Rectángulo 1"/>
          <p:cNvSpPr/>
          <p:nvPr/>
        </p:nvSpPr>
        <p:spPr>
          <a:xfrm>
            <a:off x="1914640" y="3272415"/>
            <a:ext cx="8461448" cy="193899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914400" indent="-457200">
              <a:buBlip>
                <a:blip r:embed="rId2"/>
              </a:buBlip>
            </a:pPr>
            <a:r>
              <a:rPr lang="es-MX" sz="3000" dirty="0"/>
              <a:t>Revisar y ajustar la autoevaluación</a:t>
            </a:r>
          </a:p>
          <a:p>
            <a:pPr marL="914400" indent="-457200">
              <a:buBlip>
                <a:blip r:embed="rId2"/>
              </a:buBlip>
            </a:pPr>
            <a:r>
              <a:rPr lang="es-MX" sz="3000" dirty="0"/>
              <a:t>Revisar y ajustar la planeación </a:t>
            </a:r>
          </a:p>
          <a:p>
            <a:pPr marL="914400" indent="-457200">
              <a:buBlip>
                <a:blip r:embed="rId2"/>
              </a:buBlip>
            </a:pPr>
            <a:r>
              <a:rPr lang="es-MX" sz="3000" b="1" dirty="0"/>
              <a:t>Avanzar en la integración de los proyectos 2020-2021</a:t>
            </a:r>
          </a:p>
        </p:txBody>
      </p:sp>
      <p:pic>
        <p:nvPicPr>
          <p:cNvPr id="4" name="Imagen 3"/>
          <p:cNvPicPr>
            <a:picLocks noChangeAspect="1"/>
          </p:cNvPicPr>
          <p:nvPr/>
        </p:nvPicPr>
        <p:blipFill>
          <a:blip r:embed="rId3"/>
          <a:stretch>
            <a:fillRect/>
          </a:stretch>
        </p:blipFill>
        <p:spPr>
          <a:xfrm>
            <a:off x="9079944" y="423567"/>
            <a:ext cx="1296144" cy="1296146"/>
          </a:xfrm>
          <a:prstGeom prst="rect">
            <a:avLst/>
          </a:prstGeom>
        </p:spPr>
      </p:pic>
      <p:sp>
        <p:nvSpPr>
          <p:cNvPr id="7" name="2 Marcador de contenido"/>
          <p:cNvSpPr txBox="1">
            <a:spLocks/>
          </p:cNvSpPr>
          <p:nvPr/>
        </p:nvSpPr>
        <p:spPr>
          <a:xfrm>
            <a:off x="2338773" y="1225811"/>
            <a:ext cx="3416074" cy="65151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spc="-150">
                <a:solidFill>
                  <a:schemeClr val="tx2">
                    <a:lumMod val="50000"/>
                    <a:lumOff val="50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Tahoma"/>
                <a:ea typeface="+mn-ea"/>
                <a:cs typeface="Tahoma"/>
              </a:defRPr>
            </a:lvl2pPr>
            <a:lvl3pPr marL="914400" indent="0" algn="ctr" defTabSz="457200" rtl="0" eaLnBrk="1" latinLnBrk="0" hangingPunct="1">
              <a:spcBef>
                <a:spcPct val="20000"/>
              </a:spcBef>
              <a:buFont typeface="Arial"/>
              <a:buNone/>
              <a:defRPr sz="2400" kern="1200">
                <a:solidFill>
                  <a:schemeClr val="tx1">
                    <a:tint val="75000"/>
                  </a:schemeClr>
                </a:solidFill>
                <a:latin typeface="Tahoma"/>
                <a:ea typeface="+mn-ea"/>
                <a:cs typeface="Tahoma"/>
              </a:defRPr>
            </a:lvl3pPr>
            <a:lvl4pPr marL="1371600" indent="0" algn="ctr" defTabSz="457200" rtl="0" eaLnBrk="1" latinLnBrk="0" hangingPunct="1">
              <a:spcBef>
                <a:spcPct val="20000"/>
              </a:spcBef>
              <a:buFont typeface="Arial"/>
              <a:buNone/>
              <a:defRPr sz="2000" kern="1200">
                <a:solidFill>
                  <a:schemeClr val="tx1">
                    <a:tint val="75000"/>
                  </a:schemeClr>
                </a:solidFill>
                <a:latin typeface="Tahoma"/>
                <a:ea typeface="+mn-ea"/>
                <a:cs typeface="Tahoma"/>
              </a:defRPr>
            </a:lvl4pPr>
            <a:lvl5pPr marL="1828800" indent="0" algn="ctr" defTabSz="457200" rtl="0" eaLnBrk="1" latinLnBrk="0" hangingPunct="1">
              <a:spcBef>
                <a:spcPct val="20000"/>
              </a:spcBef>
              <a:buFont typeface="Arial"/>
              <a:buNone/>
              <a:defRPr sz="2000" kern="1200">
                <a:solidFill>
                  <a:schemeClr val="tx1">
                    <a:tint val="75000"/>
                  </a:schemeClr>
                </a:solidFill>
                <a:latin typeface="Tahoma"/>
                <a:ea typeface="+mn-ea"/>
                <a:cs typeface="Tahom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s-MX" sz="2400" b="1" dirty="0" smtClean="0">
                <a:solidFill>
                  <a:srgbClr val="C00000"/>
                </a:solidFill>
                <a:latin typeface="+mj-lt"/>
              </a:rPr>
              <a:t>[En </a:t>
            </a:r>
            <a:r>
              <a:rPr lang="es-MX" sz="2400" b="1" dirty="0">
                <a:solidFill>
                  <a:srgbClr val="C00000"/>
                </a:solidFill>
                <a:latin typeface="+mj-lt"/>
              </a:rPr>
              <a:t>espera de la </a:t>
            </a:r>
            <a:r>
              <a:rPr lang="es-MX" sz="2400" b="1" dirty="0" smtClean="0">
                <a:solidFill>
                  <a:srgbClr val="C00000"/>
                </a:solidFill>
                <a:latin typeface="+mj-lt"/>
              </a:rPr>
              <a:t>guía] </a:t>
            </a:r>
            <a:endParaRPr lang="es-MX" sz="2400" b="1" dirty="0">
              <a:solidFill>
                <a:srgbClr val="C00000"/>
              </a:solidFill>
              <a:latin typeface="+mj-lt"/>
            </a:endParaRPr>
          </a:p>
        </p:txBody>
      </p:sp>
      <p:sp>
        <p:nvSpPr>
          <p:cNvPr id="5" name="Llamada de flecha hacia abajo 4"/>
          <p:cNvSpPr/>
          <p:nvPr/>
        </p:nvSpPr>
        <p:spPr>
          <a:xfrm>
            <a:off x="4169468" y="1988225"/>
            <a:ext cx="3744416" cy="1296144"/>
          </a:xfrm>
          <a:prstGeom prst="downArrowCallout">
            <a:avLst/>
          </a:prstGeom>
          <a:solidFill>
            <a:schemeClr val="bg1">
              <a:lumMod val="9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s-MX" sz="3200" b="1" dirty="0">
                <a:solidFill>
                  <a:schemeClr val="tx1"/>
                </a:solidFill>
                <a:latin typeface="+mj-lt"/>
              </a:rPr>
              <a:t>Tareas a desarrollar</a:t>
            </a:r>
          </a:p>
        </p:txBody>
      </p:sp>
      <p:sp>
        <p:nvSpPr>
          <p:cNvPr id="8" name="Rectángulo 7"/>
          <p:cNvSpPr/>
          <p:nvPr/>
        </p:nvSpPr>
        <p:spPr>
          <a:xfrm>
            <a:off x="2126426" y="508708"/>
            <a:ext cx="200212" cy="655149"/>
          </a:xfrm>
          <a:prstGeom prst="rect">
            <a:avLst/>
          </a:prstGeom>
          <a:solidFill>
            <a:srgbClr val="934C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435210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ítulo 1"/>
          <p:cNvSpPr txBox="1">
            <a:spLocks/>
          </p:cNvSpPr>
          <p:nvPr/>
        </p:nvSpPr>
        <p:spPr>
          <a:xfrm>
            <a:off x="2263765" y="-122091"/>
            <a:ext cx="893925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spc="-150">
                <a:solidFill>
                  <a:srgbClr val="595959"/>
                </a:solidFill>
                <a:latin typeface="Arial"/>
                <a:ea typeface="+mj-ea"/>
                <a:cs typeface="Arial"/>
              </a:defRPr>
            </a:lvl1pPr>
          </a:lstStyle>
          <a:p>
            <a:pPr algn="l"/>
            <a:r>
              <a:rPr lang="es-MX" sz="3600" dirty="0">
                <a:solidFill>
                  <a:schemeClr val="bg2">
                    <a:lumMod val="50000"/>
                  </a:schemeClr>
                </a:solidFill>
                <a:latin typeface="+mj-lt"/>
              </a:rPr>
              <a:t>Proceso </a:t>
            </a:r>
            <a:r>
              <a:rPr lang="es-MX" sz="3600" dirty="0" smtClean="0">
                <a:solidFill>
                  <a:schemeClr val="bg2">
                    <a:lumMod val="50000"/>
                  </a:schemeClr>
                </a:solidFill>
                <a:latin typeface="+mj-lt"/>
              </a:rPr>
              <a:t>de </a:t>
            </a:r>
            <a:r>
              <a:rPr lang="es-MX" sz="3600" dirty="0">
                <a:solidFill>
                  <a:schemeClr val="bg2">
                    <a:lumMod val="50000"/>
                  </a:schemeClr>
                </a:solidFill>
                <a:latin typeface="+mj-lt"/>
              </a:rPr>
              <a:t>integración de proyectos 2020-2021</a:t>
            </a:r>
          </a:p>
        </p:txBody>
      </p:sp>
      <p:graphicFrame>
        <p:nvGraphicFramePr>
          <p:cNvPr id="7" name="Diagrama 6"/>
          <p:cNvGraphicFramePr/>
          <p:nvPr>
            <p:extLst>
              <p:ext uri="{D42A27DB-BD31-4B8C-83A1-F6EECF244321}">
                <p14:modId xmlns:p14="http://schemas.microsoft.com/office/powerpoint/2010/main" val="2378315291"/>
              </p:ext>
            </p:extLst>
          </p:nvPr>
        </p:nvGraphicFramePr>
        <p:xfrm>
          <a:off x="525428" y="1149796"/>
          <a:ext cx="10566244" cy="4412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en 10"/>
          <p:cNvPicPr>
            <a:picLocks noChangeAspect="1"/>
          </p:cNvPicPr>
          <p:nvPr/>
        </p:nvPicPr>
        <p:blipFill rotWithShape="1">
          <a:blip r:embed="rId7"/>
          <a:srcRect l="18646" t="17415" r="15162" b="23931"/>
          <a:stretch/>
        </p:blipFill>
        <p:spPr>
          <a:xfrm>
            <a:off x="3786669" y="4076827"/>
            <a:ext cx="608068" cy="576064"/>
          </a:xfrm>
          <a:prstGeom prst="rect">
            <a:avLst/>
          </a:prstGeom>
        </p:spPr>
      </p:pic>
      <p:pic>
        <p:nvPicPr>
          <p:cNvPr id="12" name="Imagen 11"/>
          <p:cNvPicPr>
            <a:picLocks noChangeAspect="1"/>
          </p:cNvPicPr>
          <p:nvPr/>
        </p:nvPicPr>
        <p:blipFill>
          <a:blip r:embed="rId8"/>
          <a:stretch>
            <a:fillRect/>
          </a:stretch>
        </p:blipFill>
        <p:spPr>
          <a:xfrm>
            <a:off x="6632197" y="1009725"/>
            <a:ext cx="582530" cy="582530"/>
          </a:xfrm>
          <a:prstGeom prst="rect">
            <a:avLst/>
          </a:prstGeom>
        </p:spPr>
      </p:pic>
      <p:pic>
        <p:nvPicPr>
          <p:cNvPr id="13" name="Imagen 12"/>
          <p:cNvPicPr>
            <a:picLocks noChangeAspect="1"/>
          </p:cNvPicPr>
          <p:nvPr/>
        </p:nvPicPr>
        <p:blipFill>
          <a:blip r:embed="rId9"/>
          <a:stretch>
            <a:fillRect/>
          </a:stretch>
        </p:blipFill>
        <p:spPr>
          <a:xfrm>
            <a:off x="6701765" y="4145116"/>
            <a:ext cx="614157" cy="595302"/>
          </a:xfrm>
          <a:prstGeom prst="rect">
            <a:avLst/>
          </a:prstGeom>
        </p:spPr>
      </p:pic>
      <p:pic>
        <p:nvPicPr>
          <p:cNvPr id="14" name="Imagen 13"/>
          <p:cNvPicPr>
            <a:picLocks noChangeAspect="1"/>
          </p:cNvPicPr>
          <p:nvPr/>
        </p:nvPicPr>
        <p:blipFill rotWithShape="1">
          <a:blip r:embed="rId10"/>
          <a:srcRect l="29840" t="26480" r="29840" b="26480"/>
          <a:stretch/>
        </p:blipFill>
        <p:spPr>
          <a:xfrm>
            <a:off x="9414524" y="2594847"/>
            <a:ext cx="534148" cy="623172"/>
          </a:xfrm>
          <a:prstGeom prst="rect">
            <a:avLst/>
          </a:prstGeom>
        </p:spPr>
      </p:pic>
      <p:pic>
        <p:nvPicPr>
          <p:cNvPr id="16" name="Imagen 15"/>
          <p:cNvPicPr>
            <a:picLocks noChangeAspect="1"/>
          </p:cNvPicPr>
          <p:nvPr/>
        </p:nvPicPr>
        <p:blipFill rotWithShape="1">
          <a:blip r:embed="rId11"/>
          <a:srcRect l="25500" t="17554" r="25500" b="27288"/>
          <a:stretch/>
        </p:blipFill>
        <p:spPr>
          <a:xfrm>
            <a:off x="9474045" y="4165885"/>
            <a:ext cx="415106" cy="504058"/>
          </a:xfrm>
          <a:prstGeom prst="rect">
            <a:avLst/>
          </a:prstGeom>
        </p:spPr>
      </p:pic>
      <p:pic>
        <p:nvPicPr>
          <p:cNvPr id="17" name="Imagen 16"/>
          <p:cNvPicPr>
            <a:picLocks noChangeAspect="1"/>
          </p:cNvPicPr>
          <p:nvPr/>
        </p:nvPicPr>
        <p:blipFill>
          <a:blip r:embed="rId12"/>
          <a:stretch>
            <a:fillRect/>
          </a:stretch>
        </p:blipFill>
        <p:spPr>
          <a:xfrm>
            <a:off x="3786669" y="1020909"/>
            <a:ext cx="581553" cy="635652"/>
          </a:xfrm>
          <a:prstGeom prst="rect">
            <a:avLst/>
          </a:prstGeom>
        </p:spPr>
      </p:pic>
      <p:pic>
        <p:nvPicPr>
          <p:cNvPr id="18" name="Imagen 17"/>
          <p:cNvPicPr>
            <a:picLocks noChangeAspect="1"/>
          </p:cNvPicPr>
          <p:nvPr/>
        </p:nvPicPr>
        <p:blipFill rotWithShape="1">
          <a:blip r:embed="rId13"/>
          <a:srcRect l="13686" r="13686" b="25946"/>
          <a:stretch/>
        </p:blipFill>
        <p:spPr>
          <a:xfrm>
            <a:off x="3760153" y="2594847"/>
            <a:ext cx="555036" cy="543694"/>
          </a:xfrm>
          <a:prstGeom prst="rect">
            <a:avLst/>
          </a:prstGeom>
        </p:spPr>
      </p:pic>
      <p:pic>
        <p:nvPicPr>
          <p:cNvPr id="19" name="Imagen 18"/>
          <p:cNvPicPr>
            <a:picLocks noChangeAspect="1"/>
          </p:cNvPicPr>
          <p:nvPr/>
        </p:nvPicPr>
        <p:blipFill>
          <a:blip r:embed="rId14"/>
          <a:stretch>
            <a:fillRect/>
          </a:stretch>
        </p:blipFill>
        <p:spPr>
          <a:xfrm>
            <a:off x="6657564" y="2654891"/>
            <a:ext cx="658358" cy="576064"/>
          </a:xfrm>
          <a:prstGeom prst="rect">
            <a:avLst/>
          </a:prstGeom>
        </p:spPr>
      </p:pic>
      <p:pic>
        <p:nvPicPr>
          <p:cNvPr id="1028" name="Picture 4" descr="Resultado de imagen para Lista"/>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445696" y="1037992"/>
            <a:ext cx="566984" cy="566984"/>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p:cNvSpPr/>
          <p:nvPr/>
        </p:nvSpPr>
        <p:spPr>
          <a:xfrm>
            <a:off x="2063553" y="198487"/>
            <a:ext cx="200212" cy="655149"/>
          </a:xfrm>
          <a:prstGeom prst="rect">
            <a:avLst/>
          </a:prstGeom>
          <a:solidFill>
            <a:srgbClr val="934C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334713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263765" y="-122091"/>
            <a:ext cx="893925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spc="-150">
                <a:solidFill>
                  <a:srgbClr val="595959"/>
                </a:solidFill>
                <a:latin typeface="Arial"/>
                <a:ea typeface="+mj-ea"/>
                <a:cs typeface="Arial"/>
              </a:defRPr>
            </a:lvl1pPr>
          </a:lstStyle>
          <a:p>
            <a:pPr algn="l"/>
            <a:r>
              <a:rPr lang="es-MX" sz="3600" dirty="0" smtClean="0">
                <a:solidFill>
                  <a:schemeClr val="bg2">
                    <a:lumMod val="50000"/>
                  </a:schemeClr>
                </a:solidFill>
                <a:latin typeface="+mj-lt"/>
              </a:rPr>
              <a:t>Propósitos Sustantivos</a:t>
            </a:r>
            <a:endParaRPr lang="es-MX" sz="3600" dirty="0">
              <a:solidFill>
                <a:schemeClr val="bg2">
                  <a:lumMod val="50000"/>
                </a:schemeClr>
              </a:solidFill>
              <a:latin typeface="+mj-lt"/>
            </a:endParaRPr>
          </a:p>
        </p:txBody>
      </p:sp>
      <p:sp>
        <p:nvSpPr>
          <p:cNvPr id="4" name="Rectángulo 3"/>
          <p:cNvSpPr/>
          <p:nvPr/>
        </p:nvSpPr>
        <p:spPr>
          <a:xfrm>
            <a:off x="2105247" y="198487"/>
            <a:ext cx="158518" cy="518715"/>
          </a:xfrm>
          <a:prstGeom prst="rect">
            <a:avLst/>
          </a:prstGeom>
          <a:solidFill>
            <a:srgbClr val="934C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graphicFrame>
        <p:nvGraphicFramePr>
          <p:cNvPr id="5" name="Diagrama 4"/>
          <p:cNvGraphicFramePr/>
          <p:nvPr>
            <p:extLst>
              <p:ext uri="{D42A27DB-BD31-4B8C-83A1-F6EECF244321}">
                <p14:modId xmlns:p14="http://schemas.microsoft.com/office/powerpoint/2010/main" val="4196813159"/>
              </p:ext>
            </p:extLst>
          </p:nvPr>
        </p:nvGraphicFramePr>
        <p:xfrm>
          <a:off x="2026521" y="77054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230198" y="3052116"/>
            <a:ext cx="1954308" cy="1815882"/>
          </a:xfrm>
          <a:prstGeom prst="rect">
            <a:avLst/>
          </a:prstGeom>
          <a:noFill/>
        </p:spPr>
        <p:txBody>
          <a:bodyPr wrap="square" rtlCol="0">
            <a:spAutoFit/>
          </a:bodyPr>
          <a:lstStyle/>
          <a:p>
            <a:pPr algn="r"/>
            <a:endParaRPr lang="es-MX" sz="1400" b="1" dirty="0"/>
          </a:p>
          <a:p>
            <a:pPr algn="r"/>
            <a:r>
              <a:rPr lang="es-MX" sz="1400" b="1" dirty="0" smtClean="0"/>
              <a:t>- Buscar </a:t>
            </a:r>
            <a:r>
              <a:rPr lang="es-MX" sz="1400" b="1" dirty="0"/>
              <a:t>la excelencia en la calidad docente del profesorado</a:t>
            </a:r>
            <a:r>
              <a:rPr lang="es-MX" sz="1400" b="1" dirty="0" smtClean="0"/>
              <a:t>.</a:t>
            </a:r>
          </a:p>
          <a:p>
            <a:pPr algn="r"/>
            <a:r>
              <a:rPr lang="es-MX" sz="1400" b="1" dirty="0" smtClean="0"/>
              <a:t> </a:t>
            </a:r>
            <a:endParaRPr lang="es-MX" sz="1400" b="1" dirty="0"/>
          </a:p>
          <a:p>
            <a:pPr algn="r"/>
            <a:r>
              <a:rPr lang="es-MX" sz="1400" b="1" dirty="0" smtClean="0"/>
              <a:t>- Mejorar </a:t>
            </a:r>
            <a:r>
              <a:rPr lang="es-MX" sz="1400" b="1" dirty="0"/>
              <a:t>la calidad de los profesionales que egresan.</a:t>
            </a:r>
          </a:p>
        </p:txBody>
      </p:sp>
      <p:sp>
        <p:nvSpPr>
          <p:cNvPr id="8" name="CuadroTexto 7"/>
          <p:cNvSpPr txBox="1"/>
          <p:nvPr/>
        </p:nvSpPr>
        <p:spPr>
          <a:xfrm>
            <a:off x="334490" y="1245869"/>
            <a:ext cx="3669506" cy="1169551"/>
          </a:xfrm>
          <a:prstGeom prst="rect">
            <a:avLst/>
          </a:prstGeom>
          <a:noFill/>
        </p:spPr>
        <p:txBody>
          <a:bodyPr wrap="square" rtlCol="0">
            <a:spAutoFit/>
          </a:bodyPr>
          <a:lstStyle/>
          <a:p>
            <a:pPr algn="r"/>
            <a:r>
              <a:rPr lang="es-MX" sz="1400" b="1" dirty="0" smtClean="0"/>
              <a:t>- Adaptar </a:t>
            </a:r>
            <a:r>
              <a:rPr lang="es-MX" sz="1400" b="1" dirty="0"/>
              <a:t>la oferta formativa a las necesidades de los sectores de cada región</a:t>
            </a:r>
            <a:r>
              <a:rPr lang="es-MX" sz="1400" b="1" dirty="0" smtClean="0"/>
              <a:t>.</a:t>
            </a:r>
          </a:p>
          <a:p>
            <a:pPr marL="285750" indent="-285750" algn="r">
              <a:buFontTx/>
              <a:buChar char="-"/>
            </a:pPr>
            <a:endParaRPr lang="es-MX" sz="1400" b="1" dirty="0"/>
          </a:p>
          <a:p>
            <a:pPr algn="r"/>
            <a:r>
              <a:rPr lang="es-MX" sz="1400" b="1" dirty="0" smtClean="0"/>
              <a:t>- Mejorar </a:t>
            </a:r>
            <a:r>
              <a:rPr lang="es-MX" sz="1400" b="1" dirty="0"/>
              <a:t>la investigación básica y aplicada. </a:t>
            </a:r>
          </a:p>
          <a:p>
            <a:pPr algn="r"/>
            <a:endParaRPr lang="es-MX" sz="1400" b="1" dirty="0"/>
          </a:p>
        </p:txBody>
      </p:sp>
      <p:sp>
        <p:nvSpPr>
          <p:cNvPr id="9" name="CuadroTexto 8"/>
          <p:cNvSpPr txBox="1"/>
          <p:nvPr/>
        </p:nvSpPr>
        <p:spPr>
          <a:xfrm>
            <a:off x="8304635" y="1138146"/>
            <a:ext cx="3142263" cy="1384995"/>
          </a:xfrm>
          <a:prstGeom prst="rect">
            <a:avLst/>
          </a:prstGeom>
          <a:noFill/>
        </p:spPr>
        <p:txBody>
          <a:bodyPr wrap="square" rtlCol="0">
            <a:spAutoFit/>
          </a:bodyPr>
          <a:lstStyle/>
          <a:p>
            <a:r>
              <a:rPr lang="es-MX" sz="1400" b="1" dirty="0" smtClean="0"/>
              <a:t>- Intensificar </a:t>
            </a:r>
            <a:r>
              <a:rPr lang="es-MX" sz="1400" b="1" dirty="0"/>
              <a:t>la colaboración con el tejido empresarial, social e institucional</a:t>
            </a:r>
            <a:r>
              <a:rPr lang="es-MX" sz="1400" b="1" dirty="0" smtClean="0"/>
              <a:t>.</a:t>
            </a:r>
          </a:p>
          <a:p>
            <a:endParaRPr lang="es-MX" sz="1400" b="1" dirty="0"/>
          </a:p>
          <a:p>
            <a:r>
              <a:rPr lang="es-MX" sz="1400" b="1" dirty="0" smtClean="0"/>
              <a:t>- Mejorar </a:t>
            </a:r>
            <a:r>
              <a:rPr lang="es-MX" sz="1400" b="1" dirty="0"/>
              <a:t>la empleabilidad y favorecer el emprendimiento de los estudiantes.</a:t>
            </a:r>
          </a:p>
        </p:txBody>
      </p:sp>
      <p:sp>
        <p:nvSpPr>
          <p:cNvPr id="11" name="CuadroTexto 10"/>
          <p:cNvSpPr txBox="1"/>
          <p:nvPr/>
        </p:nvSpPr>
        <p:spPr>
          <a:xfrm>
            <a:off x="9966859" y="3300099"/>
            <a:ext cx="1879694" cy="738664"/>
          </a:xfrm>
          <a:prstGeom prst="rect">
            <a:avLst/>
          </a:prstGeom>
          <a:noFill/>
        </p:spPr>
        <p:txBody>
          <a:bodyPr wrap="square" rtlCol="0">
            <a:spAutoFit/>
          </a:bodyPr>
          <a:lstStyle/>
          <a:p>
            <a:r>
              <a:rPr lang="es-MX" sz="1400" b="1" dirty="0" smtClean="0"/>
              <a:t>- Valorización de las humanidades para la formación integral</a:t>
            </a:r>
            <a:endParaRPr lang="es-MX" sz="1400" b="1" dirty="0"/>
          </a:p>
        </p:txBody>
      </p:sp>
    </p:spTree>
    <p:extLst>
      <p:ext uri="{BB962C8B-B14F-4D97-AF65-F5344CB8AC3E}">
        <p14:creationId xmlns:p14="http://schemas.microsoft.com/office/powerpoint/2010/main" val="9744441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08790" y="746703"/>
            <a:ext cx="11122429" cy="4073092"/>
          </a:xfrm>
        </p:spPr>
        <p:txBody>
          <a:bodyPr>
            <a:noAutofit/>
          </a:bodyPr>
          <a:lstStyle/>
          <a:p>
            <a:r>
              <a:rPr lang="es-MX" sz="4000" b="1" dirty="0" smtClean="0">
                <a:solidFill>
                  <a:schemeClr val="bg2">
                    <a:lumMod val="25000"/>
                  </a:schemeClr>
                </a:solidFill>
                <a:latin typeface="+mn-lt"/>
              </a:rPr>
              <a:t>Cuestionario Estadístico 911 </a:t>
            </a:r>
            <a:br>
              <a:rPr lang="es-MX" sz="4000" b="1" dirty="0" smtClean="0">
                <a:solidFill>
                  <a:schemeClr val="bg2">
                    <a:lumMod val="25000"/>
                  </a:schemeClr>
                </a:solidFill>
                <a:latin typeface="+mn-lt"/>
              </a:rPr>
            </a:br>
            <a:r>
              <a:rPr lang="es-MX" sz="3600" b="1" dirty="0" smtClean="0">
                <a:solidFill>
                  <a:srgbClr val="C00000"/>
                </a:solidFill>
                <a:latin typeface="+mn-lt"/>
              </a:rPr>
              <a:t>SEP-ANUIES-INEGI </a:t>
            </a:r>
            <a:r>
              <a:rPr lang="es-MX" sz="3600" b="1" dirty="0" smtClean="0">
                <a:solidFill>
                  <a:schemeClr val="tx1">
                    <a:lumMod val="65000"/>
                    <a:lumOff val="35000"/>
                  </a:schemeClr>
                </a:solidFill>
                <a:latin typeface="+mn-lt"/>
              </a:rPr>
              <a:t/>
            </a:r>
            <a:br>
              <a:rPr lang="es-MX" sz="3600" b="1" dirty="0" smtClean="0">
                <a:solidFill>
                  <a:schemeClr val="tx1">
                    <a:lumMod val="65000"/>
                    <a:lumOff val="35000"/>
                  </a:schemeClr>
                </a:solidFill>
                <a:latin typeface="+mn-lt"/>
              </a:rPr>
            </a:br>
            <a:r>
              <a:rPr lang="es-MX" sz="4800" dirty="0" smtClean="0">
                <a:solidFill>
                  <a:srgbClr val="C00000"/>
                </a:solidFill>
                <a:latin typeface="+mn-lt"/>
              </a:rPr>
              <a:t/>
            </a:r>
            <a:br>
              <a:rPr lang="es-MX" sz="4800" dirty="0" smtClean="0">
                <a:solidFill>
                  <a:srgbClr val="C00000"/>
                </a:solidFill>
                <a:latin typeface="+mn-lt"/>
              </a:rPr>
            </a:br>
            <a:r>
              <a:rPr lang="es-MX" sz="3600" b="1" dirty="0" smtClean="0">
                <a:solidFill>
                  <a:schemeClr val="tx1">
                    <a:lumMod val="50000"/>
                    <a:lumOff val="50000"/>
                  </a:schemeClr>
                </a:solidFill>
                <a:latin typeface="+mn-lt"/>
              </a:rPr>
              <a:t>Período 2019-2020</a:t>
            </a:r>
            <a:endParaRPr lang="es-MX" sz="3600" b="1" dirty="0">
              <a:solidFill>
                <a:schemeClr val="tx1">
                  <a:lumMod val="50000"/>
                  <a:lumOff val="50000"/>
                </a:schemeClr>
              </a:solidFill>
              <a:latin typeface="+mn-lt"/>
            </a:endParaRPr>
          </a:p>
        </p:txBody>
      </p:sp>
    </p:spTree>
    <p:extLst>
      <p:ext uri="{BB962C8B-B14F-4D97-AF65-F5344CB8AC3E}">
        <p14:creationId xmlns:p14="http://schemas.microsoft.com/office/powerpoint/2010/main" val="3427444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200" b="1" dirty="0" smtClean="0">
                <a:solidFill>
                  <a:schemeClr val="tx1">
                    <a:lumMod val="75000"/>
                    <a:lumOff val="25000"/>
                  </a:schemeClr>
                </a:solidFill>
              </a:rPr>
              <a:t>Cuestionario estadístico </a:t>
            </a:r>
            <a:r>
              <a:rPr lang="es-MX" sz="3200" b="1" dirty="0">
                <a:solidFill>
                  <a:schemeClr val="tx1">
                    <a:lumMod val="75000"/>
                    <a:lumOff val="25000"/>
                  </a:schemeClr>
                </a:solidFill>
              </a:rPr>
              <a:t>911 </a:t>
            </a:r>
            <a:r>
              <a:rPr lang="es-MX" sz="3200" b="1" dirty="0" smtClean="0">
                <a:solidFill>
                  <a:schemeClr val="tx1">
                    <a:lumMod val="75000"/>
                    <a:lumOff val="25000"/>
                  </a:schemeClr>
                </a:solidFill>
              </a:rPr>
              <a:t>(2019-2020)</a:t>
            </a:r>
            <a:br>
              <a:rPr lang="es-MX" sz="3200" b="1" dirty="0" smtClean="0">
                <a:solidFill>
                  <a:schemeClr val="tx1">
                    <a:lumMod val="75000"/>
                    <a:lumOff val="25000"/>
                  </a:schemeClr>
                </a:solidFill>
              </a:rPr>
            </a:br>
            <a:r>
              <a:rPr lang="es-MX" sz="3200" b="1" dirty="0" smtClean="0">
                <a:solidFill>
                  <a:srgbClr val="C00000"/>
                </a:solidFill>
              </a:rPr>
              <a:t>	Educación Media </a:t>
            </a:r>
            <a:r>
              <a:rPr lang="es-MX" sz="3200" b="1" dirty="0">
                <a:solidFill>
                  <a:srgbClr val="C00000"/>
                </a:solidFill>
              </a:rPr>
              <a:t>S</a:t>
            </a:r>
            <a:r>
              <a:rPr lang="es-MX" sz="3200" b="1" dirty="0" smtClean="0">
                <a:solidFill>
                  <a:srgbClr val="C00000"/>
                </a:solidFill>
              </a:rPr>
              <a:t>uperior</a:t>
            </a:r>
            <a:endParaRPr lang="es-MX" sz="3200" b="1" dirty="0">
              <a:solidFill>
                <a:srgbClr val="C00000"/>
              </a:solidFill>
            </a:endParaRPr>
          </a:p>
        </p:txBody>
      </p:sp>
      <p:sp>
        <p:nvSpPr>
          <p:cNvPr id="3" name="Marcador de contenido 2"/>
          <p:cNvSpPr>
            <a:spLocks noGrp="1"/>
          </p:cNvSpPr>
          <p:nvPr>
            <p:ph idx="1"/>
          </p:nvPr>
        </p:nvSpPr>
        <p:spPr/>
        <p:txBody>
          <a:bodyPr anchor="ctr">
            <a:normAutofit/>
          </a:bodyPr>
          <a:lstStyle/>
          <a:p>
            <a:pPr marL="0" indent="0">
              <a:buNone/>
            </a:pPr>
            <a:r>
              <a:rPr lang="es-MX" dirty="0">
                <a:latin typeface="+mj-lt"/>
              </a:rPr>
              <a:t>La información solicitada se divide de forma gradual en distintos tipos de cuestionarios por nivel de detalle</a:t>
            </a:r>
            <a:r>
              <a:rPr lang="es-MX" dirty="0" smtClean="0">
                <a:latin typeface="+mj-lt"/>
              </a:rPr>
              <a:t>:</a:t>
            </a:r>
          </a:p>
          <a:p>
            <a:pPr marL="0" indent="0">
              <a:buNone/>
            </a:pPr>
            <a:endParaRPr lang="es-MX" sz="800" b="1" dirty="0" smtClean="0">
              <a:latin typeface="+mj-lt"/>
            </a:endParaRPr>
          </a:p>
          <a:p>
            <a:pPr>
              <a:buClr>
                <a:srgbClr val="C00000"/>
              </a:buClr>
              <a:buFont typeface="Wingdings" panose="05000000000000000000" pitchFamily="2" charset="2"/>
              <a:buChar char="§"/>
            </a:pPr>
            <a:r>
              <a:rPr lang="es-MX" b="1" dirty="0" smtClean="0">
                <a:latin typeface="+mj-lt"/>
              </a:rPr>
              <a:t>911.7BT</a:t>
            </a:r>
            <a:r>
              <a:rPr lang="es-MX" dirty="0">
                <a:latin typeface="+mj-lt"/>
              </a:rPr>
              <a:t>: Información por cada carrera de bachillerato técnico y profesional medio, diferenciado por turno en cada plantel </a:t>
            </a:r>
            <a:r>
              <a:rPr lang="es-MX" baseline="30000" dirty="0">
                <a:latin typeface="+mj-lt"/>
              </a:rPr>
              <a:t>/1</a:t>
            </a:r>
          </a:p>
          <a:p>
            <a:pPr>
              <a:buClr>
                <a:srgbClr val="C00000"/>
              </a:buClr>
              <a:buFont typeface="Wingdings" panose="05000000000000000000" pitchFamily="2" charset="2"/>
              <a:buChar char="§"/>
            </a:pPr>
            <a:r>
              <a:rPr lang="es-MX" b="1" dirty="0">
                <a:latin typeface="+mj-lt"/>
              </a:rPr>
              <a:t>911.7BG: </a:t>
            </a:r>
            <a:r>
              <a:rPr lang="es-MX" dirty="0">
                <a:latin typeface="+mj-lt"/>
              </a:rPr>
              <a:t>Información por cada programa educativo de bachillerato general, diferenciado por turno en cada plantel </a:t>
            </a:r>
            <a:r>
              <a:rPr lang="es-MX" baseline="30000" dirty="0">
                <a:latin typeface="+mj-lt"/>
              </a:rPr>
              <a:t>/1</a:t>
            </a:r>
          </a:p>
          <a:p>
            <a:pPr>
              <a:buClr>
                <a:srgbClr val="C00000"/>
              </a:buClr>
              <a:buFont typeface="Wingdings" panose="05000000000000000000" pitchFamily="2" charset="2"/>
              <a:buChar char="§"/>
            </a:pPr>
            <a:r>
              <a:rPr lang="es-MX" b="1" dirty="0">
                <a:latin typeface="+mj-lt"/>
              </a:rPr>
              <a:t>911.7: </a:t>
            </a:r>
            <a:r>
              <a:rPr lang="es-MX" dirty="0">
                <a:latin typeface="+mj-lt"/>
              </a:rPr>
              <a:t>Información de cada plantel </a:t>
            </a:r>
            <a:r>
              <a:rPr lang="es-MX" baseline="30000" dirty="0">
                <a:latin typeface="+mj-lt"/>
              </a:rPr>
              <a:t>/1</a:t>
            </a:r>
          </a:p>
          <a:p>
            <a:pPr>
              <a:buClr>
                <a:srgbClr val="C00000"/>
              </a:buClr>
              <a:buFont typeface="Wingdings" panose="05000000000000000000" pitchFamily="2" charset="2"/>
              <a:buChar char="§"/>
            </a:pPr>
            <a:r>
              <a:rPr lang="es-MX" b="1" dirty="0">
                <a:latin typeface="+mj-lt"/>
              </a:rPr>
              <a:t>911.INF: </a:t>
            </a:r>
            <a:r>
              <a:rPr lang="es-MX" dirty="0">
                <a:latin typeface="+mj-lt"/>
              </a:rPr>
              <a:t>Información de infraestructura de cada plantel</a:t>
            </a:r>
            <a:r>
              <a:rPr lang="es-MX" baseline="30000" dirty="0">
                <a:latin typeface="+mj-lt"/>
              </a:rPr>
              <a:t> /1</a:t>
            </a:r>
            <a:endParaRPr lang="es-MX" dirty="0">
              <a:latin typeface="+mj-lt"/>
            </a:endParaRPr>
          </a:p>
          <a:p>
            <a:pPr marL="0" indent="0">
              <a:buNone/>
            </a:pPr>
            <a:endParaRPr lang="es-MX" sz="2800" dirty="0">
              <a:solidFill>
                <a:schemeClr val="tx1">
                  <a:lumMod val="75000"/>
                  <a:lumOff val="25000"/>
                </a:schemeClr>
              </a:solidFill>
              <a:latin typeface="+mj-lt"/>
            </a:endParaRPr>
          </a:p>
        </p:txBody>
      </p:sp>
      <p:sp>
        <p:nvSpPr>
          <p:cNvPr id="8" name="CuadroTexto 7"/>
          <p:cNvSpPr txBox="1"/>
          <p:nvPr/>
        </p:nvSpPr>
        <p:spPr>
          <a:xfrm>
            <a:off x="825731" y="6176963"/>
            <a:ext cx="7304116" cy="307777"/>
          </a:xfrm>
          <a:prstGeom prst="rect">
            <a:avLst/>
          </a:prstGeom>
          <a:noFill/>
        </p:spPr>
        <p:txBody>
          <a:bodyPr wrap="square" rtlCol="0">
            <a:spAutoFit/>
          </a:bodyPr>
          <a:lstStyle/>
          <a:p>
            <a:r>
              <a:rPr lang="es-MX" sz="1400" b="1" dirty="0" smtClean="0"/>
              <a:t>Nota:</a:t>
            </a:r>
            <a:r>
              <a:rPr lang="es-MX" sz="1400" dirty="0" smtClean="0"/>
              <a:t> /1 Escuelas, módulos y extensiones del SEMS, San Agustín (CUAAD), CUCS, CUSUR y SUV.</a:t>
            </a:r>
          </a:p>
        </p:txBody>
      </p:sp>
      <p:sp>
        <p:nvSpPr>
          <p:cNvPr id="10" name="Triángulo isósceles 9"/>
          <p:cNvSpPr/>
          <p:nvPr/>
        </p:nvSpPr>
        <p:spPr>
          <a:xfrm rot="5400000">
            <a:off x="1444621" y="1176821"/>
            <a:ext cx="266007" cy="159302"/>
          </a:xfrm>
          <a:prstGeom prst="triangle">
            <a:avLst/>
          </a:prstGeom>
          <a:solidFill>
            <a:srgbClr val="C000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4508225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200" b="1" dirty="0" smtClean="0">
                <a:solidFill>
                  <a:schemeClr val="tx1">
                    <a:lumMod val="75000"/>
                    <a:lumOff val="25000"/>
                  </a:schemeClr>
                </a:solidFill>
              </a:rPr>
              <a:t>Cuestionario estadístico </a:t>
            </a:r>
            <a:r>
              <a:rPr lang="es-MX" sz="3200" b="1" dirty="0">
                <a:solidFill>
                  <a:schemeClr val="tx1">
                    <a:lumMod val="75000"/>
                    <a:lumOff val="25000"/>
                  </a:schemeClr>
                </a:solidFill>
              </a:rPr>
              <a:t>911 </a:t>
            </a:r>
            <a:r>
              <a:rPr lang="es-MX" sz="3200" b="1" dirty="0" smtClean="0">
                <a:solidFill>
                  <a:schemeClr val="tx1">
                    <a:lumMod val="75000"/>
                    <a:lumOff val="25000"/>
                  </a:schemeClr>
                </a:solidFill>
              </a:rPr>
              <a:t>(2019-2020)</a:t>
            </a:r>
            <a:br>
              <a:rPr lang="es-MX" sz="3200" b="1" dirty="0" smtClean="0">
                <a:solidFill>
                  <a:schemeClr val="tx1">
                    <a:lumMod val="75000"/>
                    <a:lumOff val="25000"/>
                  </a:schemeClr>
                </a:solidFill>
              </a:rPr>
            </a:br>
            <a:r>
              <a:rPr lang="es-MX" sz="3200" b="1" dirty="0" smtClean="0">
                <a:solidFill>
                  <a:srgbClr val="C00000"/>
                </a:solidFill>
              </a:rPr>
              <a:t>	Educación Superior</a:t>
            </a:r>
            <a:endParaRPr lang="es-MX" sz="3200" b="1" dirty="0">
              <a:solidFill>
                <a:srgbClr val="C00000"/>
              </a:solidFill>
            </a:endParaRPr>
          </a:p>
        </p:txBody>
      </p:sp>
      <p:sp>
        <p:nvSpPr>
          <p:cNvPr id="3" name="Marcador de contenido 2"/>
          <p:cNvSpPr>
            <a:spLocks noGrp="1"/>
          </p:cNvSpPr>
          <p:nvPr>
            <p:ph idx="1"/>
          </p:nvPr>
        </p:nvSpPr>
        <p:spPr/>
        <p:txBody>
          <a:bodyPr anchor="ctr">
            <a:normAutofit/>
          </a:bodyPr>
          <a:lstStyle/>
          <a:p>
            <a:pPr marL="0" indent="0">
              <a:buNone/>
            </a:pPr>
            <a:r>
              <a:rPr lang="es-MX" dirty="0">
                <a:latin typeface="+mj-lt"/>
              </a:rPr>
              <a:t>La información solicitada se divide de forma gradual en distintos tipos de cuestionarios por nivel de detalle</a:t>
            </a:r>
            <a:r>
              <a:rPr lang="es-MX" dirty="0" smtClean="0">
                <a:latin typeface="+mj-lt"/>
              </a:rPr>
              <a:t>:</a:t>
            </a:r>
          </a:p>
          <a:p>
            <a:pPr marL="0" indent="0">
              <a:buNone/>
            </a:pPr>
            <a:endParaRPr lang="es-MX" sz="800" b="1" dirty="0" smtClean="0">
              <a:latin typeface="+mj-lt"/>
            </a:endParaRPr>
          </a:p>
          <a:p>
            <a:pPr>
              <a:buFont typeface="Wingdings" panose="05000000000000000000" pitchFamily="2" charset="2"/>
              <a:buChar char="§"/>
            </a:pPr>
            <a:r>
              <a:rPr lang="es-MX" b="1" dirty="0">
                <a:latin typeface="+mj-lt"/>
              </a:rPr>
              <a:t>911.9A: </a:t>
            </a:r>
            <a:r>
              <a:rPr lang="es-MX" dirty="0">
                <a:latin typeface="+mj-lt"/>
              </a:rPr>
              <a:t>Información por cada carrera de pregrado en cada una de las sedes </a:t>
            </a:r>
            <a:r>
              <a:rPr lang="es-MX" baseline="30000" dirty="0">
                <a:latin typeface="+mj-lt"/>
              </a:rPr>
              <a:t>/2</a:t>
            </a:r>
          </a:p>
          <a:p>
            <a:pPr>
              <a:buFont typeface="Wingdings" panose="05000000000000000000" pitchFamily="2" charset="2"/>
              <a:buChar char="§"/>
            </a:pPr>
            <a:r>
              <a:rPr lang="es-MX" b="1" dirty="0">
                <a:latin typeface="+mj-lt"/>
              </a:rPr>
              <a:t>911.9B:</a:t>
            </a:r>
            <a:r>
              <a:rPr lang="es-MX" dirty="0">
                <a:latin typeface="+mj-lt"/>
              </a:rPr>
              <a:t> Información por cada programa educativo de posgrado en cada una de las sedes </a:t>
            </a:r>
            <a:r>
              <a:rPr lang="es-MX" baseline="30000" dirty="0">
                <a:latin typeface="+mj-lt"/>
              </a:rPr>
              <a:t>/2</a:t>
            </a:r>
          </a:p>
          <a:p>
            <a:pPr>
              <a:buFont typeface="Wingdings" panose="05000000000000000000" pitchFamily="2" charset="2"/>
              <a:buChar char="§"/>
            </a:pPr>
            <a:r>
              <a:rPr lang="es-MX" b="1" dirty="0">
                <a:latin typeface="+mj-lt"/>
              </a:rPr>
              <a:t>911.9: </a:t>
            </a:r>
            <a:r>
              <a:rPr lang="es-MX" dirty="0">
                <a:latin typeface="+mj-lt"/>
              </a:rPr>
              <a:t>Información de cada una de las sedes </a:t>
            </a:r>
            <a:r>
              <a:rPr lang="es-MX" baseline="30000" dirty="0">
                <a:latin typeface="+mj-lt"/>
              </a:rPr>
              <a:t>/2</a:t>
            </a:r>
          </a:p>
          <a:p>
            <a:pPr>
              <a:buFont typeface="Wingdings" panose="05000000000000000000" pitchFamily="2" charset="2"/>
              <a:buChar char="§"/>
            </a:pPr>
            <a:r>
              <a:rPr lang="es-MX" b="1" dirty="0">
                <a:latin typeface="+mj-lt"/>
              </a:rPr>
              <a:t>911.10: </a:t>
            </a:r>
            <a:r>
              <a:rPr lang="es-MX" dirty="0">
                <a:latin typeface="+mj-lt"/>
              </a:rPr>
              <a:t>Información de la institución</a:t>
            </a:r>
          </a:p>
          <a:p>
            <a:pPr marL="0" indent="0">
              <a:buNone/>
            </a:pPr>
            <a:endParaRPr lang="es-MX" sz="2800" dirty="0">
              <a:solidFill>
                <a:schemeClr val="tx1">
                  <a:lumMod val="75000"/>
                  <a:lumOff val="25000"/>
                </a:schemeClr>
              </a:solidFill>
              <a:latin typeface="+mj-lt"/>
            </a:endParaRPr>
          </a:p>
        </p:txBody>
      </p:sp>
      <p:sp>
        <p:nvSpPr>
          <p:cNvPr id="10" name="Triángulo isósceles 9"/>
          <p:cNvSpPr/>
          <p:nvPr/>
        </p:nvSpPr>
        <p:spPr>
          <a:xfrm rot="5400000">
            <a:off x="1444621" y="1176821"/>
            <a:ext cx="266007" cy="159302"/>
          </a:xfrm>
          <a:prstGeom prst="triangle">
            <a:avLst/>
          </a:prstGeom>
          <a:solidFill>
            <a:srgbClr val="C000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p>
        </p:txBody>
      </p:sp>
      <p:sp>
        <p:nvSpPr>
          <p:cNvPr id="6" name="CuadroTexto 5"/>
          <p:cNvSpPr txBox="1"/>
          <p:nvPr/>
        </p:nvSpPr>
        <p:spPr>
          <a:xfrm>
            <a:off x="838200" y="6188789"/>
            <a:ext cx="8131233" cy="307777"/>
          </a:xfrm>
          <a:prstGeom prst="rect">
            <a:avLst/>
          </a:prstGeom>
          <a:noFill/>
        </p:spPr>
        <p:txBody>
          <a:bodyPr wrap="square" rtlCol="0">
            <a:spAutoFit/>
          </a:bodyPr>
          <a:lstStyle/>
          <a:p>
            <a:r>
              <a:rPr lang="es-MX" sz="1400" b="1" dirty="0" smtClean="0"/>
              <a:t>Nota:</a:t>
            </a:r>
            <a:r>
              <a:rPr lang="es-MX" sz="1400" dirty="0" smtClean="0"/>
              <a:t> /2 Los CU con más de una sede son CUAAD, CUCSH, CUCIÉNEGA, CULAGOS, CUCOSTA, CUCOSTASUR.</a:t>
            </a:r>
          </a:p>
        </p:txBody>
      </p:sp>
    </p:spTree>
    <p:extLst>
      <p:ext uri="{BB962C8B-B14F-4D97-AF65-F5344CB8AC3E}">
        <p14:creationId xmlns:p14="http://schemas.microsoft.com/office/powerpoint/2010/main" val="17878780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8474" y="127550"/>
            <a:ext cx="10515600" cy="686290"/>
          </a:xfrm>
        </p:spPr>
        <p:txBody>
          <a:bodyPr>
            <a:noAutofit/>
          </a:bodyPr>
          <a:lstStyle/>
          <a:p>
            <a:r>
              <a:rPr lang="es-MX" sz="3200" b="1" dirty="0" smtClean="0">
                <a:solidFill>
                  <a:schemeClr val="tx1">
                    <a:lumMod val="75000"/>
                    <a:lumOff val="25000"/>
                  </a:schemeClr>
                </a:solidFill>
              </a:rPr>
              <a:t> Ruta </a:t>
            </a:r>
            <a:r>
              <a:rPr lang="es-MX" sz="3200" b="1" dirty="0">
                <a:solidFill>
                  <a:schemeClr val="tx1">
                    <a:lumMod val="75000"/>
                    <a:lumOff val="25000"/>
                  </a:schemeClr>
                </a:solidFill>
              </a:rPr>
              <a:t>general del </a:t>
            </a:r>
            <a:r>
              <a:rPr lang="es-MX" sz="3200" b="1" dirty="0" smtClean="0">
                <a:solidFill>
                  <a:schemeClr val="tx1">
                    <a:lumMod val="75000"/>
                    <a:lumOff val="25000"/>
                  </a:schemeClr>
                </a:solidFill>
              </a:rPr>
              <a:t>proceso</a:t>
            </a:r>
            <a:endParaRPr lang="es-MX" sz="3200" b="1" dirty="0">
              <a:solidFill>
                <a:schemeClr val="tx1">
                  <a:lumMod val="75000"/>
                  <a:lumOff val="25000"/>
                </a:schemeClr>
              </a:solidFill>
            </a:endParaRPr>
          </a:p>
        </p:txBody>
      </p:sp>
      <p:graphicFrame>
        <p:nvGraphicFramePr>
          <p:cNvPr id="7" name="7 Diagrama"/>
          <p:cNvGraphicFramePr/>
          <p:nvPr>
            <p:extLst>
              <p:ext uri="{D42A27DB-BD31-4B8C-83A1-F6EECF244321}">
                <p14:modId xmlns:p14="http://schemas.microsoft.com/office/powerpoint/2010/main" val="3471721808"/>
              </p:ext>
            </p:extLst>
          </p:nvPr>
        </p:nvGraphicFramePr>
        <p:xfrm>
          <a:off x="0" y="995289"/>
          <a:ext cx="11862262" cy="4821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p:cNvSpPr txBox="1"/>
          <p:nvPr/>
        </p:nvSpPr>
        <p:spPr>
          <a:xfrm>
            <a:off x="8349441" y="4563689"/>
            <a:ext cx="2493819" cy="92333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MX" b="1" dirty="0" smtClean="0">
                <a:solidFill>
                  <a:schemeClr val="tx1">
                    <a:lumMod val="85000"/>
                    <a:lumOff val="15000"/>
                  </a:schemeClr>
                </a:solidFill>
              </a:rPr>
              <a:t>Periodo tentativo de captura de información: </a:t>
            </a:r>
          </a:p>
          <a:p>
            <a:pPr algn="ctr"/>
            <a:r>
              <a:rPr lang="es-MX" b="1" dirty="0">
                <a:solidFill>
                  <a:srgbClr val="C00000"/>
                </a:solidFill>
              </a:rPr>
              <a:t>a</a:t>
            </a:r>
            <a:r>
              <a:rPr lang="es-MX" b="1" dirty="0" smtClean="0">
                <a:solidFill>
                  <a:srgbClr val="C00000"/>
                </a:solidFill>
              </a:rPr>
              <a:t> mediados de octubre</a:t>
            </a:r>
            <a:endParaRPr lang="es-MX" b="1" dirty="0">
              <a:solidFill>
                <a:srgbClr val="C00000"/>
              </a:solidFill>
            </a:endParaRPr>
          </a:p>
        </p:txBody>
      </p:sp>
      <p:sp>
        <p:nvSpPr>
          <p:cNvPr id="10" name="Triángulo isósceles 9"/>
          <p:cNvSpPr/>
          <p:nvPr/>
        </p:nvSpPr>
        <p:spPr>
          <a:xfrm rot="5400000">
            <a:off x="715470" y="362352"/>
            <a:ext cx="266007" cy="159302"/>
          </a:xfrm>
          <a:prstGeom prst="triangle">
            <a:avLst/>
          </a:prstGeom>
          <a:solidFill>
            <a:srgbClr val="C000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p>
        </p:txBody>
      </p:sp>
      <p:sp>
        <p:nvSpPr>
          <p:cNvPr id="11" name="Flecha derecha 10"/>
          <p:cNvSpPr/>
          <p:nvPr/>
        </p:nvSpPr>
        <p:spPr>
          <a:xfrm>
            <a:off x="8435628" y="3611879"/>
            <a:ext cx="365760" cy="390698"/>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p>
        </p:txBody>
      </p:sp>
      <p:sp>
        <p:nvSpPr>
          <p:cNvPr id="12" name="Flecha derecha 11"/>
          <p:cNvSpPr/>
          <p:nvPr/>
        </p:nvSpPr>
        <p:spPr>
          <a:xfrm rot="16200000">
            <a:off x="1420784" y="4015787"/>
            <a:ext cx="365760" cy="433646"/>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p>
        </p:txBody>
      </p:sp>
      <p:sp>
        <p:nvSpPr>
          <p:cNvPr id="15" name="Flecha curvada hacia arriba 14"/>
          <p:cNvSpPr/>
          <p:nvPr/>
        </p:nvSpPr>
        <p:spPr>
          <a:xfrm>
            <a:off x="2884517" y="4004703"/>
            <a:ext cx="3504390" cy="455814"/>
          </a:xfrm>
          <a:prstGeom prst="curved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39489675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8474" y="69358"/>
            <a:ext cx="10515600" cy="1325563"/>
          </a:xfrm>
        </p:spPr>
        <p:txBody>
          <a:bodyPr>
            <a:normAutofit fontScale="90000"/>
          </a:bodyPr>
          <a:lstStyle/>
          <a:p>
            <a:r>
              <a:rPr lang="es-MX" sz="3600" b="1" dirty="0" smtClean="0">
                <a:solidFill>
                  <a:schemeClr val="bg1">
                    <a:lumMod val="50000"/>
                  </a:schemeClr>
                </a:solidFill>
              </a:rPr>
              <a:t>Consideraciones en el proceso del levantamiento estadístico 911</a:t>
            </a:r>
            <a:r>
              <a:rPr lang="es-MX" sz="3600" b="1" dirty="0" smtClean="0"/>
              <a:t/>
            </a:r>
            <a:br>
              <a:rPr lang="es-MX" sz="3600" b="1" dirty="0" smtClean="0"/>
            </a:br>
            <a:r>
              <a:rPr lang="es-MX" sz="3600" b="1" dirty="0" smtClean="0"/>
              <a:t>	</a:t>
            </a:r>
            <a:r>
              <a:rPr lang="es-MX" sz="2800" b="1" dirty="0" smtClean="0">
                <a:solidFill>
                  <a:srgbClr val="C00000"/>
                </a:solidFill>
              </a:rPr>
              <a:t>Educación </a:t>
            </a:r>
            <a:r>
              <a:rPr lang="es-MX" sz="2800" b="1" dirty="0">
                <a:solidFill>
                  <a:srgbClr val="C00000"/>
                </a:solidFill>
              </a:rPr>
              <a:t>Media Superior</a:t>
            </a:r>
          </a:p>
        </p:txBody>
      </p:sp>
      <p:sp>
        <p:nvSpPr>
          <p:cNvPr id="3" name="Marcador de contenido 2"/>
          <p:cNvSpPr>
            <a:spLocks noGrp="1"/>
          </p:cNvSpPr>
          <p:nvPr>
            <p:ph idx="1"/>
          </p:nvPr>
        </p:nvSpPr>
        <p:spPr>
          <a:xfrm>
            <a:off x="739832" y="1858132"/>
            <a:ext cx="10900788" cy="3946318"/>
          </a:xfrm>
        </p:spPr>
        <p:txBody>
          <a:bodyPr>
            <a:normAutofit/>
          </a:bodyPr>
          <a:lstStyle/>
          <a:p>
            <a:pPr algn="just">
              <a:buClr>
                <a:srgbClr val="C00000"/>
              </a:buClr>
              <a:buFont typeface="Wingdings" panose="05000000000000000000" pitchFamily="2" charset="2"/>
              <a:buChar char="§"/>
            </a:pPr>
            <a:r>
              <a:rPr lang="es-MX" dirty="0" smtClean="0"/>
              <a:t>Previo al inicio del proceso, se solicitará la actualización del catálogo registrado ante la SEP con la información de los Directores de cada plantel de SEMS, CUAAD, CUCS, CUSUR y SUV. </a:t>
            </a:r>
          </a:p>
          <a:p>
            <a:pPr algn="just">
              <a:buClr>
                <a:srgbClr val="C00000"/>
              </a:buClr>
              <a:buFont typeface="Wingdings" panose="05000000000000000000" pitchFamily="2" charset="2"/>
              <a:buChar char="§"/>
            </a:pPr>
            <a:endParaRPr lang="es-MX" dirty="0"/>
          </a:p>
          <a:p>
            <a:pPr algn="just">
              <a:buClr>
                <a:srgbClr val="C00000"/>
              </a:buClr>
              <a:buFont typeface="Wingdings" panose="05000000000000000000" pitchFamily="2" charset="2"/>
              <a:buChar char="§"/>
            </a:pPr>
            <a:r>
              <a:rPr lang="es-MX" dirty="0" smtClean="0"/>
              <a:t>Solo los </a:t>
            </a:r>
            <a:r>
              <a:rPr lang="es-MX" dirty="0"/>
              <a:t>nuevos planteles </a:t>
            </a:r>
            <a:r>
              <a:rPr lang="es-MX" dirty="0" smtClean="0"/>
              <a:t>del SEMS que sí </a:t>
            </a:r>
            <a:r>
              <a:rPr lang="es-MX" dirty="0"/>
              <a:t>tengan ingreso en el calendario </a:t>
            </a:r>
            <a:r>
              <a:rPr lang="es-MX" b="1" dirty="0" smtClean="0"/>
              <a:t>19-A</a:t>
            </a:r>
            <a:r>
              <a:rPr lang="es-MX" dirty="0" smtClean="0"/>
              <a:t> o </a:t>
            </a:r>
            <a:r>
              <a:rPr lang="es-MX" b="1" dirty="0" smtClean="0"/>
              <a:t>19-B</a:t>
            </a:r>
            <a:r>
              <a:rPr lang="es-MX" dirty="0"/>
              <a:t>, </a:t>
            </a:r>
            <a:r>
              <a:rPr lang="es-MX" dirty="0" smtClean="0"/>
              <a:t>deberán </a:t>
            </a:r>
            <a:r>
              <a:rPr lang="es-MX" dirty="0"/>
              <a:t>darse de alta ante la </a:t>
            </a:r>
            <a:r>
              <a:rPr lang="es-MX" dirty="0" smtClean="0"/>
              <a:t>SEP, </a:t>
            </a:r>
            <a:r>
              <a:rPr lang="es-MX" dirty="0"/>
              <a:t>d</a:t>
            </a:r>
            <a:r>
              <a:rPr lang="es-MX" dirty="0" smtClean="0"/>
              <a:t>ebido </a:t>
            </a:r>
            <a:r>
              <a:rPr lang="es-MX" dirty="0"/>
              <a:t>a que la CGCE concentra la información sobre alumnos, egresados, titulados y </a:t>
            </a:r>
            <a:r>
              <a:rPr lang="es-MX" dirty="0" smtClean="0"/>
              <a:t>graduados. Enviando </a:t>
            </a:r>
            <a:r>
              <a:rPr lang="es-MX" dirty="0"/>
              <a:t>a la COPLADI el dictamen de </a:t>
            </a:r>
            <a:r>
              <a:rPr lang="es-MX" dirty="0" smtClean="0"/>
              <a:t>creación.</a:t>
            </a:r>
            <a:endParaRPr lang="es-MX" dirty="0"/>
          </a:p>
        </p:txBody>
      </p:sp>
      <p:sp>
        <p:nvSpPr>
          <p:cNvPr id="6" name="Triángulo isósceles 5"/>
          <p:cNvSpPr/>
          <p:nvPr/>
        </p:nvSpPr>
        <p:spPr>
          <a:xfrm rot="5400000">
            <a:off x="1577625" y="884094"/>
            <a:ext cx="266007" cy="159302"/>
          </a:xfrm>
          <a:prstGeom prst="triangle">
            <a:avLst/>
          </a:prstGeom>
          <a:solidFill>
            <a:srgbClr val="C000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843738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4525" y="41724"/>
            <a:ext cx="10919934" cy="1230124"/>
          </a:xfrm>
        </p:spPr>
        <p:txBody>
          <a:bodyPr>
            <a:normAutofit fontScale="90000"/>
          </a:bodyPr>
          <a:lstStyle/>
          <a:p>
            <a:r>
              <a:rPr lang="es-MX" sz="3600" b="1" dirty="0">
                <a:solidFill>
                  <a:schemeClr val="bg1">
                    <a:lumMod val="50000"/>
                  </a:schemeClr>
                </a:solidFill>
              </a:rPr>
              <a:t>Consideraciones en el proceso del levantamiento estadístico 911 </a:t>
            </a:r>
            <a:r>
              <a:rPr lang="es-MX" sz="3600" b="1" dirty="0" smtClean="0">
                <a:solidFill>
                  <a:schemeClr val="bg1">
                    <a:lumMod val="50000"/>
                  </a:schemeClr>
                </a:solidFill>
              </a:rPr>
              <a:t/>
            </a:r>
            <a:br>
              <a:rPr lang="es-MX" sz="3600" b="1" dirty="0" smtClean="0">
                <a:solidFill>
                  <a:schemeClr val="bg1">
                    <a:lumMod val="50000"/>
                  </a:schemeClr>
                </a:solidFill>
              </a:rPr>
            </a:br>
            <a:r>
              <a:rPr lang="es-MX" sz="3600" b="1" dirty="0" smtClean="0">
                <a:solidFill>
                  <a:schemeClr val="bg1">
                    <a:lumMod val="50000"/>
                  </a:schemeClr>
                </a:solidFill>
              </a:rPr>
              <a:t>	</a:t>
            </a:r>
            <a:r>
              <a:rPr lang="es-MX" sz="2800" b="1" dirty="0" smtClean="0">
                <a:solidFill>
                  <a:srgbClr val="C00000"/>
                </a:solidFill>
              </a:rPr>
              <a:t>Educación </a:t>
            </a:r>
            <a:r>
              <a:rPr lang="es-MX" sz="2800" b="1" dirty="0">
                <a:solidFill>
                  <a:srgbClr val="C00000"/>
                </a:solidFill>
              </a:rPr>
              <a:t>Superior</a:t>
            </a:r>
          </a:p>
        </p:txBody>
      </p:sp>
      <p:sp>
        <p:nvSpPr>
          <p:cNvPr id="3" name="Marcador de contenido 2"/>
          <p:cNvSpPr>
            <a:spLocks noGrp="1"/>
          </p:cNvSpPr>
          <p:nvPr>
            <p:ph idx="1"/>
          </p:nvPr>
        </p:nvSpPr>
        <p:spPr>
          <a:xfrm>
            <a:off x="756006" y="1191367"/>
            <a:ext cx="10874339" cy="4926800"/>
          </a:xfrm>
        </p:spPr>
        <p:txBody>
          <a:bodyPr>
            <a:noAutofit/>
          </a:bodyPr>
          <a:lstStyle/>
          <a:p>
            <a:pPr algn="just">
              <a:buClr>
                <a:srgbClr val="C00000"/>
              </a:buClr>
              <a:buFont typeface="Wingdings" panose="05000000000000000000" pitchFamily="2" charset="2"/>
              <a:buChar char="§"/>
            </a:pPr>
            <a:r>
              <a:rPr lang="es-MX" sz="2400" dirty="0"/>
              <a:t>Previo al inicio del proceso se enviará a cada CU y el </a:t>
            </a:r>
            <a:r>
              <a:rPr lang="es-MX" sz="2400" dirty="0" smtClean="0"/>
              <a:t>SUV, la solicitud </a:t>
            </a:r>
            <a:r>
              <a:rPr lang="es-MX" sz="2400" dirty="0"/>
              <a:t>para actualizar </a:t>
            </a:r>
            <a:r>
              <a:rPr lang="es-MX" sz="2400" dirty="0" smtClean="0"/>
              <a:t>el catálogo de </a:t>
            </a:r>
            <a:r>
              <a:rPr lang="es-MX" sz="2400" dirty="0"/>
              <a:t>los datos de los </a:t>
            </a:r>
            <a:r>
              <a:rPr lang="es-MX" sz="2400" dirty="0" smtClean="0"/>
              <a:t>Rectores, además del </a:t>
            </a:r>
            <a:r>
              <a:rPr lang="es-MX" sz="2400" dirty="0"/>
              <a:t>catálogo de programas educativos </a:t>
            </a:r>
            <a:r>
              <a:rPr lang="es-MX" sz="2400" dirty="0" smtClean="0"/>
              <a:t>(PE) activos </a:t>
            </a:r>
            <a:r>
              <a:rPr lang="es-MX" sz="2400" dirty="0"/>
              <a:t>en cada sede</a:t>
            </a:r>
            <a:r>
              <a:rPr lang="es-MX" sz="2400" baseline="30000" dirty="0"/>
              <a:t>/1</a:t>
            </a:r>
            <a:r>
              <a:rPr lang="es-MX" sz="2400" dirty="0"/>
              <a:t>, de acuerdo a como están registradas ante la </a:t>
            </a:r>
            <a:r>
              <a:rPr lang="es-MX" sz="2400" dirty="0" smtClean="0"/>
              <a:t>SEP, para su revisión.</a:t>
            </a:r>
          </a:p>
          <a:p>
            <a:pPr algn="just">
              <a:buClr>
                <a:srgbClr val="C00000"/>
              </a:buClr>
              <a:buFont typeface="Wingdings" panose="05000000000000000000" pitchFamily="2" charset="2"/>
              <a:buChar char="§"/>
            </a:pPr>
            <a:r>
              <a:rPr lang="es-MX" sz="2400" dirty="0" smtClean="0"/>
              <a:t>En el caso de los programas educativos de reciente creación se darán de alta sólo los que tengan ingreso en el calendario 19-A o 19-B; para ello </a:t>
            </a:r>
            <a:r>
              <a:rPr lang="es-MX" sz="2400" dirty="0"/>
              <a:t>deberán enviar a la COPLADI el dictamen de </a:t>
            </a:r>
            <a:r>
              <a:rPr lang="es-MX" sz="2400" dirty="0" smtClean="0"/>
              <a:t>creación</a:t>
            </a:r>
            <a:r>
              <a:rPr lang="es-MX" sz="2400" dirty="0"/>
              <a:t>.</a:t>
            </a:r>
            <a:r>
              <a:rPr lang="es-MX" sz="2400" dirty="0" smtClean="0"/>
              <a:t> </a:t>
            </a:r>
            <a:r>
              <a:rPr lang="es-MX" sz="2400" dirty="0"/>
              <a:t>C</a:t>
            </a:r>
            <a:r>
              <a:rPr lang="es-MX" sz="2400" dirty="0" smtClean="0"/>
              <a:t>on la finalidad de contar con información actualizada, debido </a:t>
            </a:r>
            <a:r>
              <a:rPr lang="es-MX" sz="2400" dirty="0"/>
              <a:t>a que la CGCE concentra la información sobre alumnos, egresados, titulados y graduados</a:t>
            </a:r>
            <a:r>
              <a:rPr lang="es-MX" sz="2400" dirty="0" smtClean="0"/>
              <a:t> la cual debe estar en </a:t>
            </a:r>
            <a:r>
              <a:rPr lang="es-MX" sz="2400" dirty="0"/>
              <a:t>concordancia con el más reciente dictamen de cada PE</a:t>
            </a:r>
            <a:r>
              <a:rPr lang="es-MX" sz="2400" dirty="0" smtClean="0"/>
              <a:t>.</a:t>
            </a:r>
          </a:p>
          <a:p>
            <a:pPr algn="just">
              <a:buClr>
                <a:srgbClr val="C00000"/>
              </a:buClr>
              <a:buFont typeface="Wingdings" panose="05000000000000000000" pitchFamily="2" charset="2"/>
              <a:buChar char="§"/>
            </a:pPr>
            <a:r>
              <a:rPr lang="es-MX" sz="2400" dirty="0" smtClean="0"/>
              <a:t>En caso de tener programados procesos de acreditación donde se requiera el reporte de oficialización de la matricula de un programa educativo en particular, favor de solicitarlo previo al levantamiento estadístico 911 a la COPLADI.</a:t>
            </a:r>
          </a:p>
          <a:p>
            <a:pPr algn="just">
              <a:buClr>
                <a:srgbClr val="C00000"/>
              </a:buClr>
              <a:buFont typeface="Wingdings" panose="05000000000000000000" pitchFamily="2" charset="2"/>
              <a:buChar char="§"/>
            </a:pPr>
            <a:endParaRPr lang="es-MX" sz="2400" dirty="0"/>
          </a:p>
          <a:p>
            <a:pPr algn="just">
              <a:buClr>
                <a:srgbClr val="C00000"/>
              </a:buClr>
            </a:pPr>
            <a:endParaRPr lang="es-MX" sz="2400" dirty="0"/>
          </a:p>
        </p:txBody>
      </p:sp>
      <p:sp>
        <p:nvSpPr>
          <p:cNvPr id="4" name="CuadroTexto 3"/>
          <p:cNvSpPr txBox="1"/>
          <p:nvPr/>
        </p:nvSpPr>
        <p:spPr>
          <a:xfrm>
            <a:off x="665017" y="6495882"/>
            <a:ext cx="11712633" cy="261610"/>
          </a:xfrm>
          <a:prstGeom prst="rect">
            <a:avLst/>
          </a:prstGeom>
          <a:noFill/>
        </p:spPr>
        <p:txBody>
          <a:bodyPr wrap="square" rtlCol="0">
            <a:spAutoFit/>
          </a:bodyPr>
          <a:lstStyle/>
          <a:p>
            <a:r>
              <a:rPr lang="es-MX" sz="1100" b="1" dirty="0" smtClean="0"/>
              <a:t>Nota:</a:t>
            </a:r>
            <a:r>
              <a:rPr lang="es-MX" sz="1100" dirty="0" smtClean="0"/>
              <a:t> /1 Los CU con más de una sede son CUAAD, CUCSH, CUCIÉNEGA, CULAGOS, CUCOSTA, CUCOSTASUR.</a:t>
            </a:r>
            <a:endParaRPr lang="es-MX" sz="1100" dirty="0"/>
          </a:p>
        </p:txBody>
      </p:sp>
      <p:sp>
        <p:nvSpPr>
          <p:cNvPr id="5" name="Triángulo isósceles 4"/>
          <p:cNvSpPr/>
          <p:nvPr/>
        </p:nvSpPr>
        <p:spPr>
          <a:xfrm rot="5400000">
            <a:off x="1560999" y="836000"/>
            <a:ext cx="266007" cy="159302"/>
          </a:xfrm>
          <a:prstGeom prst="triangle">
            <a:avLst/>
          </a:prstGeom>
          <a:solidFill>
            <a:srgbClr val="C000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4433900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88764" y="832217"/>
            <a:ext cx="11122429" cy="4073092"/>
          </a:xfrm>
        </p:spPr>
        <p:txBody>
          <a:bodyPr>
            <a:noAutofit/>
          </a:bodyPr>
          <a:lstStyle/>
          <a:p>
            <a:r>
              <a:rPr lang="es-MX" sz="3500" b="1" dirty="0" smtClean="0">
                <a:solidFill>
                  <a:schemeClr val="bg2">
                    <a:lumMod val="25000"/>
                  </a:schemeClr>
                </a:solidFill>
                <a:latin typeface="+mn-lt"/>
              </a:rPr>
              <a:t>Rankings</a:t>
            </a:r>
            <a:br>
              <a:rPr lang="es-MX" sz="3500" b="1" dirty="0" smtClean="0">
                <a:solidFill>
                  <a:schemeClr val="bg2">
                    <a:lumMod val="25000"/>
                  </a:schemeClr>
                </a:solidFill>
                <a:latin typeface="+mn-lt"/>
              </a:rPr>
            </a:br>
            <a:r>
              <a:rPr lang="es-MX" sz="3500" b="1" dirty="0" smtClean="0">
                <a:solidFill>
                  <a:schemeClr val="bg2">
                    <a:lumMod val="25000"/>
                  </a:schemeClr>
                </a:solidFill>
                <a:latin typeface="+mn-lt"/>
              </a:rPr>
              <a:t/>
            </a:r>
            <a:br>
              <a:rPr lang="es-MX" sz="3500" b="1" dirty="0" smtClean="0">
                <a:solidFill>
                  <a:schemeClr val="bg2">
                    <a:lumMod val="25000"/>
                  </a:schemeClr>
                </a:solidFill>
                <a:latin typeface="+mn-lt"/>
              </a:rPr>
            </a:br>
            <a:r>
              <a:rPr lang="es-MX" sz="3500" dirty="0" smtClean="0">
                <a:solidFill>
                  <a:schemeClr val="bg2">
                    <a:lumMod val="25000"/>
                  </a:schemeClr>
                </a:solidFill>
                <a:latin typeface="+mn-lt"/>
              </a:rPr>
              <a:t/>
            </a:r>
            <a:br>
              <a:rPr lang="es-MX" sz="3500" dirty="0" smtClean="0">
                <a:solidFill>
                  <a:schemeClr val="bg2">
                    <a:lumMod val="25000"/>
                  </a:schemeClr>
                </a:solidFill>
                <a:latin typeface="+mn-lt"/>
              </a:rPr>
            </a:br>
            <a:endParaRPr lang="es-MX" sz="3500" b="1" dirty="0">
              <a:solidFill>
                <a:schemeClr val="bg2">
                  <a:lumMod val="25000"/>
                </a:schemeClr>
              </a:solidFill>
              <a:latin typeface="+mn-lt"/>
            </a:endParaRPr>
          </a:p>
        </p:txBody>
      </p:sp>
    </p:spTree>
    <p:extLst>
      <p:ext uri="{BB962C8B-B14F-4D97-AF65-F5344CB8AC3E}">
        <p14:creationId xmlns:p14="http://schemas.microsoft.com/office/powerpoint/2010/main" val="24268500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5687" y="127001"/>
            <a:ext cx="10515602" cy="1134532"/>
          </a:xfrm>
        </p:spPr>
        <p:txBody>
          <a:bodyPr>
            <a:noAutofit/>
          </a:bodyPr>
          <a:lstStyle/>
          <a:p>
            <a:r>
              <a:rPr lang="es-ES" sz="3600" b="1" dirty="0">
                <a:solidFill>
                  <a:schemeClr val="tx1">
                    <a:lumMod val="75000"/>
                    <a:lumOff val="25000"/>
                  </a:schemeClr>
                </a:solidFill>
              </a:rPr>
              <a:t>Rankings en los que participa </a:t>
            </a:r>
            <a:r>
              <a:rPr lang="es-ES" sz="3600" b="1" dirty="0" smtClean="0">
                <a:solidFill>
                  <a:schemeClr val="tx1">
                    <a:lumMod val="75000"/>
                    <a:lumOff val="25000"/>
                  </a:schemeClr>
                </a:solidFill>
              </a:rPr>
              <a:t>la Universidad</a:t>
            </a:r>
            <a:endParaRPr lang="es-MX" sz="3600" b="1" dirty="0">
              <a:solidFill>
                <a:schemeClr val="tx1">
                  <a:lumMod val="75000"/>
                  <a:lumOff val="25000"/>
                </a:schemeClr>
              </a:solidFill>
            </a:endParaRPr>
          </a:p>
        </p:txBody>
      </p:sp>
      <p:graphicFrame>
        <p:nvGraphicFramePr>
          <p:cNvPr id="4" name="Marcador de contenido 5"/>
          <p:cNvGraphicFramePr>
            <a:graphicFrameLocks/>
          </p:cNvGraphicFramePr>
          <p:nvPr>
            <p:extLst>
              <p:ext uri="{D42A27DB-BD31-4B8C-83A1-F6EECF244321}">
                <p14:modId xmlns:p14="http://schemas.microsoft.com/office/powerpoint/2010/main" val="90978207"/>
              </p:ext>
            </p:extLst>
          </p:nvPr>
        </p:nvGraphicFramePr>
        <p:xfrm>
          <a:off x="804949" y="1388533"/>
          <a:ext cx="11073938" cy="4046773"/>
        </p:xfrm>
        <a:graphic>
          <a:graphicData uri="http://schemas.openxmlformats.org/drawingml/2006/table">
            <a:tbl>
              <a:tblPr firstRow="1" bandRow="1">
                <a:tableStyleId>{5DA37D80-6434-44D0-A028-1B22A696006F}</a:tableStyleId>
              </a:tblPr>
              <a:tblGrid>
                <a:gridCol w="4337344">
                  <a:extLst>
                    <a:ext uri="{9D8B030D-6E8A-4147-A177-3AD203B41FA5}">
                      <a16:colId xmlns:a16="http://schemas.microsoft.com/office/drawing/2014/main" val="1146581454"/>
                    </a:ext>
                  </a:extLst>
                </a:gridCol>
                <a:gridCol w="1973402">
                  <a:extLst>
                    <a:ext uri="{9D8B030D-6E8A-4147-A177-3AD203B41FA5}">
                      <a16:colId xmlns:a16="http://schemas.microsoft.com/office/drawing/2014/main" val="4063744477"/>
                    </a:ext>
                  </a:extLst>
                </a:gridCol>
                <a:gridCol w="4763192">
                  <a:extLst>
                    <a:ext uri="{9D8B030D-6E8A-4147-A177-3AD203B41FA5}">
                      <a16:colId xmlns:a16="http://schemas.microsoft.com/office/drawing/2014/main" val="570570307"/>
                    </a:ext>
                  </a:extLst>
                </a:gridCol>
              </a:tblGrid>
              <a:tr h="548332">
                <a:tc>
                  <a:txBody>
                    <a:bodyPr/>
                    <a:lstStyle/>
                    <a:p>
                      <a:pPr algn="ctr"/>
                      <a:r>
                        <a:rPr lang="es-ES" sz="1600" dirty="0" smtClean="0"/>
                        <a:t>Ranking</a:t>
                      </a:r>
                      <a:endParaRPr lang="es-ES" sz="1600" b="1" dirty="0" smtClean="0">
                        <a:solidFill>
                          <a:schemeClr val="tx1"/>
                        </a:solidFill>
                        <a:latin typeface="+mn-lt"/>
                      </a:endParaRPr>
                    </a:p>
                  </a:txBody>
                  <a:tcPr anchor="ctr">
                    <a:solidFill>
                      <a:schemeClr val="bg1"/>
                    </a:solidFill>
                  </a:tcPr>
                </a:tc>
                <a:tc>
                  <a:txBody>
                    <a:bodyPr/>
                    <a:lstStyle/>
                    <a:p>
                      <a:pPr algn="ctr"/>
                      <a:r>
                        <a:rPr lang="es-ES" sz="1600" dirty="0" smtClean="0"/>
                        <a:t>Período de solicitud</a:t>
                      </a:r>
                      <a:r>
                        <a:rPr lang="es-ES" sz="1600" baseline="0" dirty="0" smtClean="0"/>
                        <a:t> de información</a:t>
                      </a:r>
                      <a:endParaRPr lang="es-MX" sz="1600" b="1" dirty="0">
                        <a:solidFill>
                          <a:schemeClr val="tx1"/>
                        </a:solidFill>
                        <a:latin typeface="+mn-lt"/>
                      </a:endParaRPr>
                    </a:p>
                  </a:txBody>
                  <a:tcPr anchor="ctr">
                    <a:solidFill>
                      <a:schemeClr val="bg1"/>
                    </a:solidFill>
                  </a:tcPr>
                </a:tc>
                <a:tc>
                  <a:txBody>
                    <a:bodyPr/>
                    <a:lstStyle/>
                    <a:p>
                      <a:pPr algn="ctr"/>
                      <a:r>
                        <a:rPr lang="es-ES" sz="1600" dirty="0" smtClean="0"/>
                        <a:t>Dependencias</a:t>
                      </a:r>
                      <a:r>
                        <a:rPr lang="es-ES" sz="1600" baseline="0" dirty="0" smtClean="0"/>
                        <a:t> que aportan información</a:t>
                      </a:r>
                      <a:endParaRPr lang="es-MX" sz="1600" b="1" dirty="0">
                        <a:solidFill>
                          <a:schemeClr val="tx1"/>
                        </a:solidFill>
                        <a:latin typeface="+mn-lt"/>
                      </a:endParaRPr>
                    </a:p>
                  </a:txBody>
                  <a:tcPr anchor="ctr">
                    <a:solidFill>
                      <a:schemeClr val="bg1"/>
                    </a:solidFill>
                  </a:tcPr>
                </a:tc>
                <a:extLst>
                  <a:ext uri="{0D108BD9-81ED-4DB2-BD59-A6C34878D82A}">
                    <a16:rowId xmlns:a16="http://schemas.microsoft.com/office/drawing/2014/main" val="595581145"/>
                  </a:ext>
                </a:extLst>
              </a:tr>
              <a:tr h="2004613">
                <a:tc>
                  <a:txBody>
                    <a:bodyPr/>
                    <a:lstStyle/>
                    <a:p>
                      <a:r>
                        <a:rPr lang="en-US" sz="1800" b="1" dirty="0" smtClean="0">
                          <a:effectLst>
                            <a:outerShdw blurRad="38100" dist="38100" dir="2700000" algn="tl">
                              <a:srgbClr val="000000">
                                <a:alpha val="43137"/>
                              </a:srgbClr>
                            </a:outerShdw>
                          </a:effectLst>
                        </a:rPr>
                        <a:t>Green Metric</a:t>
                      </a:r>
                      <a:r>
                        <a:rPr lang="es-MX" sz="1800"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s-MX" sz="1800" dirty="0" smtClean="0"/>
                        <a:t>Estándar voluntario</a:t>
                      </a:r>
                      <a:r>
                        <a:rPr lang="es-MX" sz="1800" baseline="0" dirty="0" smtClean="0"/>
                        <a:t> mundial</a:t>
                      </a:r>
                      <a:r>
                        <a:rPr lang="es-MX" sz="1800" dirty="0" smtClean="0"/>
                        <a:t> que</a:t>
                      </a:r>
                      <a:r>
                        <a:rPr lang="es-MX" sz="1800" baseline="0" dirty="0" smtClean="0"/>
                        <a:t> permite medir la </a:t>
                      </a:r>
                      <a:r>
                        <a:rPr lang="es-MX" sz="1800" dirty="0" smtClean="0"/>
                        <a:t>infraestructura universitaria para la implementación de campus sostenibles en todo el mundo. </a:t>
                      </a:r>
                      <a:endParaRPr lang="es-MX" sz="1800" dirty="0" smtClean="0">
                        <a:latin typeface="+mn-lt"/>
                      </a:endParaRPr>
                    </a:p>
                  </a:txBody>
                  <a:tcPr/>
                </a:tc>
                <a:tc>
                  <a:txBody>
                    <a:bodyPr/>
                    <a:lstStyle/>
                    <a:p>
                      <a:pPr lvl="0" algn="ctr"/>
                      <a:r>
                        <a:rPr lang="es-MX" sz="1800" b="1" dirty="0" smtClean="0"/>
                        <a:t>Septiembre</a:t>
                      </a:r>
                    </a:p>
                  </a:txBody>
                  <a:tcPr anchor="ctr"/>
                </a:tc>
                <a:tc>
                  <a:txBody>
                    <a:bodyPr/>
                    <a:lstStyle/>
                    <a:p>
                      <a:r>
                        <a:rPr lang="es-ES" sz="1300" dirty="0" smtClean="0">
                          <a:latin typeface="+mn-lt"/>
                        </a:rPr>
                        <a:t>Centros Universitarios</a:t>
                      </a:r>
                    </a:p>
                    <a:p>
                      <a:r>
                        <a:rPr lang="es-ES" sz="1300" dirty="0" smtClean="0">
                          <a:latin typeface="+mn-lt"/>
                        </a:rPr>
                        <a:t>Coordinación de Servicios Generales</a:t>
                      </a:r>
                    </a:p>
                    <a:p>
                      <a:r>
                        <a:rPr lang="es-ES" sz="1300" dirty="0" smtClean="0">
                          <a:latin typeface="+mn-lt"/>
                        </a:rPr>
                        <a:t>Coordinación General Administrativa</a:t>
                      </a:r>
                    </a:p>
                    <a:p>
                      <a:r>
                        <a:rPr lang="es-ES" sz="1300" dirty="0" smtClean="0">
                          <a:latin typeface="+mn-lt"/>
                        </a:rPr>
                        <a:t>Coordinación General Académica</a:t>
                      </a:r>
                    </a:p>
                    <a:p>
                      <a:r>
                        <a:rPr lang="es-ES" sz="1300" dirty="0" smtClean="0">
                          <a:latin typeface="+mn-lt"/>
                        </a:rPr>
                        <a:t>Coordinación General de Patrimonio</a:t>
                      </a:r>
                    </a:p>
                    <a:p>
                      <a:r>
                        <a:rPr lang="es-ES" sz="1300" dirty="0" smtClean="0">
                          <a:latin typeface="+mn-lt"/>
                        </a:rPr>
                        <a:t>Coordinación General de Tecnologías de Información </a:t>
                      </a:r>
                    </a:p>
                    <a:p>
                      <a:r>
                        <a:rPr lang="es-ES" sz="1300" dirty="0" smtClean="0">
                          <a:latin typeface="+mn-lt"/>
                        </a:rPr>
                        <a:t>Coordinación General de Recursos Humanos</a:t>
                      </a:r>
                    </a:p>
                    <a:p>
                      <a:r>
                        <a:rPr lang="es-ES" sz="1300" dirty="0" smtClean="0">
                          <a:latin typeface="+mn-lt"/>
                        </a:rPr>
                        <a:t>Coordinación de Extensión (Programa de sostenibilidad)</a:t>
                      </a:r>
                    </a:p>
                    <a:p>
                      <a:r>
                        <a:rPr lang="es-ES" sz="1300" dirty="0" smtClean="0">
                          <a:latin typeface="+mn-lt"/>
                        </a:rPr>
                        <a:t>Programa Universitario Integral de Transición Energética </a:t>
                      </a:r>
                    </a:p>
                  </a:txBody>
                  <a:tcPr/>
                </a:tc>
                <a:extLst>
                  <a:ext uri="{0D108BD9-81ED-4DB2-BD59-A6C34878D82A}">
                    <a16:rowId xmlns:a16="http://schemas.microsoft.com/office/drawing/2014/main" val="3221219771"/>
                  </a:ext>
                </a:extLst>
              </a:tr>
              <a:tr h="13715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800" b="1" dirty="0" smtClean="0">
                          <a:solidFill>
                            <a:schemeClr val="tx1"/>
                          </a:solidFill>
                          <a:effectLst>
                            <a:outerShdw blurRad="38100" dist="38100" dir="2700000" algn="tl">
                              <a:srgbClr val="000000">
                                <a:alpha val="43137"/>
                              </a:srgbClr>
                            </a:outerShdw>
                          </a:effectLst>
                        </a:rPr>
                        <a:t>El Universal</a:t>
                      </a:r>
                      <a:r>
                        <a:rPr lang="es-MX" sz="1800"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s-MX" sz="1800" dirty="0" smtClean="0"/>
                        <a:t>Analiza a las instituciones de Educación Superior (IES) en todo el país, realizando</a:t>
                      </a:r>
                      <a:r>
                        <a:rPr lang="es-MX" sz="1800" baseline="0" dirty="0" smtClean="0"/>
                        <a:t> comparativos</a:t>
                      </a:r>
                      <a:r>
                        <a:rPr lang="es-MX" sz="1800" dirty="0" smtClean="0"/>
                        <a:t> entre instituciones</a:t>
                      </a:r>
                      <a:r>
                        <a:rPr lang="es-MX" sz="1800" baseline="0" dirty="0" smtClean="0"/>
                        <a:t> y programas educativos.</a:t>
                      </a:r>
                      <a:endParaRPr lang="es-MX" sz="1800" dirty="0" smtClean="0">
                        <a:latin typeface="+mn-lt"/>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MX" sz="1800" b="1" dirty="0" smtClean="0"/>
                        <a:t>Octubre</a:t>
                      </a:r>
                      <a:r>
                        <a:rPr lang="es-MX" sz="1800" b="1" baseline="0" dirty="0" smtClean="0"/>
                        <a:t> - </a:t>
                      </a:r>
                      <a:r>
                        <a:rPr lang="es-MX" sz="1800" b="1" dirty="0" smtClean="0"/>
                        <a:t>Noviembre</a:t>
                      </a:r>
                      <a:endParaRPr lang="es-MX" sz="1800" b="1" i="0" dirty="0" smtClean="0">
                        <a:latin typeface="+mn-lt"/>
                      </a:endParaRPr>
                    </a:p>
                  </a:txBody>
                  <a:tcPr anchor="ctr"/>
                </a:tc>
                <a:tc>
                  <a:txBody>
                    <a:bodyPr/>
                    <a:lstStyle/>
                    <a:p>
                      <a:r>
                        <a:rPr lang="es-ES" sz="1300" dirty="0" smtClean="0">
                          <a:latin typeface="+mn-lt"/>
                        </a:rPr>
                        <a:t>Centros Universitarios - SUV</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dirty="0" smtClean="0">
                          <a:latin typeface="+mn-lt"/>
                        </a:rPr>
                        <a:t>Coordinación General Académica</a:t>
                      </a:r>
                    </a:p>
                    <a:p>
                      <a:r>
                        <a:rPr lang="es-ES" sz="1300" dirty="0" smtClean="0">
                          <a:latin typeface="+mn-lt"/>
                        </a:rPr>
                        <a:t>Coordinación General de Servicios a Universitarios</a:t>
                      </a:r>
                    </a:p>
                    <a:p>
                      <a:r>
                        <a:rPr lang="es-ES" sz="1300" dirty="0" smtClean="0">
                          <a:latin typeface="+mn-lt"/>
                        </a:rPr>
                        <a:t>Coordinación General de Recursos Humanos</a:t>
                      </a:r>
                    </a:p>
                    <a:p>
                      <a:r>
                        <a:rPr lang="es-ES" sz="1300" dirty="0" smtClean="0">
                          <a:latin typeface="+mn-lt"/>
                        </a:rPr>
                        <a:t>Coordinación General de Tecnologías de Información</a:t>
                      </a:r>
                      <a:r>
                        <a:rPr lang="es-ES" sz="1300" baseline="0" dirty="0" smtClean="0">
                          <a:latin typeface="+mn-lt"/>
                        </a:rPr>
                        <a:t> </a:t>
                      </a:r>
                      <a:endParaRPr lang="es-ES" sz="1300" dirty="0" smtClean="0">
                        <a:latin typeface="+mn-lt"/>
                      </a:endParaRPr>
                    </a:p>
                    <a:p>
                      <a:r>
                        <a:rPr lang="es-ES" sz="1300" dirty="0" smtClean="0">
                          <a:latin typeface="+mn-lt"/>
                        </a:rPr>
                        <a:t>Coordinación General de Cooperación e Internacionalización</a:t>
                      </a:r>
                    </a:p>
                  </a:txBody>
                  <a:tcPr/>
                </a:tc>
                <a:extLst>
                  <a:ext uri="{0D108BD9-81ED-4DB2-BD59-A6C34878D82A}">
                    <a16:rowId xmlns:a16="http://schemas.microsoft.com/office/drawing/2014/main" val="1081193199"/>
                  </a:ext>
                </a:extLst>
              </a:tr>
            </a:tbl>
          </a:graphicData>
        </a:graphic>
      </p:graphicFrame>
      <p:sp>
        <p:nvSpPr>
          <p:cNvPr id="6" name="Rectángulo 5"/>
          <p:cNvSpPr/>
          <p:nvPr/>
        </p:nvSpPr>
        <p:spPr>
          <a:xfrm>
            <a:off x="804949" y="440666"/>
            <a:ext cx="99752" cy="4890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0029544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5687" y="127001"/>
            <a:ext cx="10515602" cy="1134532"/>
          </a:xfrm>
        </p:spPr>
        <p:txBody>
          <a:bodyPr>
            <a:noAutofit/>
          </a:bodyPr>
          <a:lstStyle/>
          <a:p>
            <a:r>
              <a:rPr lang="es-ES" sz="3600" b="1" dirty="0">
                <a:solidFill>
                  <a:schemeClr val="tx1">
                    <a:lumMod val="75000"/>
                    <a:lumOff val="25000"/>
                  </a:schemeClr>
                </a:solidFill>
              </a:rPr>
              <a:t>Rankings en los que participa </a:t>
            </a:r>
            <a:r>
              <a:rPr lang="es-ES" sz="3600" b="1" dirty="0" smtClean="0">
                <a:solidFill>
                  <a:schemeClr val="tx1">
                    <a:lumMod val="75000"/>
                    <a:lumOff val="25000"/>
                  </a:schemeClr>
                </a:solidFill>
              </a:rPr>
              <a:t>la Universidad</a:t>
            </a:r>
            <a:endParaRPr lang="es-MX" sz="3600" b="1" dirty="0">
              <a:solidFill>
                <a:schemeClr val="tx1">
                  <a:lumMod val="75000"/>
                  <a:lumOff val="25000"/>
                </a:schemeClr>
              </a:solidFill>
            </a:endParaRPr>
          </a:p>
        </p:txBody>
      </p:sp>
      <p:graphicFrame>
        <p:nvGraphicFramePr>
          <p:cNvPr id="4" name="Marcador de contenido 5"/>
          <p:cNvGraphicFramePr>
            <a:graphicFrameLocks/>
          </p:cNvGraphicFramePr>
          <p:nvPr>
            <p:extLst>
              <p:ext uri="{D42A27DB-BD31-4B8C-83A1-F6EECF244321}">
                <p14:modId xmlns:p14="http://schemas.microsoft.com/office/powerpoint/2010/main" val="83014575"/>
              </p:ext>
            </p:extLst>
          </p:nvPr>
        </p:nvGraphicFramePr>
        <p:xfrm>
          <a:off x="372536" y="1090245"/>
          <a:ext cx="11148753" cy="4636195"/>
        </p:xfrm>
        <a:graphic>
          <a:graphicData uri="http://schemas.openxmlformats.org/drawingml/2006/table">
            <a:tbl>
              <a:tblPr firstRow="1" bandRow="1">
                <a:tableStyleId>{5DA37D80-6434-44D0-A028-1B22A696006F}</a:tableStyleId>
              </a:tblPr>
              <a:tblGrid>
                <a:gridCol w="4548448">
                  <a:extLst>
                    <a:ext uri="{9D8B030D-6E8A-4147-A177-3AD203B41FA5}">
                      <a16:colId xmlns:a16="http://schemas.microsoft.com/office/drawing/2014/main" val="1146581454"/>
                    </a:ext>
                  </a:extLst>
                </a:gridCol>
                <a:gridCol w="2026823">
                  <a:extLst>
                    <a:ext uri="{9D8B030D-6E8A-4147-A177-3AD203B41FA5}">
                      <a16:colId xmlns:a16="http://schemas.microsoft.com/office/drawing/2014/main" val="4063744477"/>
                    </a:ext>
                  </a:extLst>
                </a:gridCol>
                <a:gridCol w="4573482">
                  <a:extLst>
                    <a:ext uri="{9D8B030D-6E8A-4147-A177-3AD203B41FA5}">
                      <a16:colId xmlns:a16="http://schemas.microsoft.com/office/drawing/2014/main" val="570570307"/>
                    </a:ext>
                  </a:extLst>
                </a:gridCol>
              </a:tblGrid>
              <a:tr h="423834">
                <a:tc>
                  <a:txBody>
                    <a:bodyPr/>
                    <a:lstStyle/>
                    <a:p>
                      <a:pPr algn="ctr"/>
                      <a:r>
                        <a:rPr lang="es-ES" sz="1300" dirty="0" smtClean="0"/>
                        <a:t>Ranking</a:t>
                      </a:r>
                      <a:endParaRPr lang="es-ES" sz="1300" b="1" dirty="0" smtClean="0">
                        <a:solidFill>
                          <a:schemeClr val="tx1"/>
                        </a:solidFill>
                        <a:latin typeface="+mn-lt"/>
                      </a:endParaRPr>
                    </a:p>
                  </a:txBody>
                  <a:tcPr anchor="ctr">
                    <a:solidFill>
                      <a:schemeClr val="bg1"/>
                    </a:solidFill>
                  </a:tcPr>
                </a:tc>
                <a:tc>
                  <a:txBody>
                    <a:bodyPr/>
                    <a:lstStyle/>
                    <a:p>
                      <a:pPr algn="ctr"/>
                      <a:r>
                        <a:rPr lang="es-ES" sz="1300" dirty="0" smtClean="0"/>
                        <a:t>Periodo de solicitud</a:t>
                      </a:r>
                      <a:r>
                        <a:rPr lang="es-ES" sz="1300" baseline="0" dirty="0" smtClean="0"/>
                        <a:t> de información</a:t>
                      </a:r>
                      <a:endParaRPr lang="es-MX" sz="1300" b="1" dirty="0">
                        <a:solidFill>
                          <a:schemeClr val="tx1"/>
                        </a:solidFill>
                        <a:latin typeface="+mn-lt"/>
                      </a:endParaRPr>
                    </a:p>
                  </a:txBody>
                  <a:tcPr anchor="ctr">
                    <a:solidFill>
                      <a:schemeClr val="bg1"/>
                    </a:solidFill>
                  </a:tcPr>
                </a:tc>
                <a:tc>
                  <a:txBody>
                    <a:bodyPr/>
                    <a:lstStyle/>
                    <a:p>
                      <a:pPr algn="ctr"/>
                      <a:r>
                        <a:rPr lang="es-ES" sz="1300" dirty="0" smtClean="0"/>
                        <a:t>Dependencias</a:t>
                      </a:r>
                      <a:r>
                        <a:rPr lang="es-ES" sz="1300" baseline="0" dirty="0" smtClean="0"/>
                        <a:t> que aportan información</a:t>
                      </a:r>
                      <a:endParaRPr lang="es-MX" sz="1300" b="1" dirty="0">
                        <a:solidFill>
                          <a:schemeClr val="tx1"/>
                        </a:solidFill>
                        <a:latin typeface="+mn-lt"/>
                      </a:endParaRPr>
                    </a:p>
                  </a:txBody>
                  <a:tcPr anchor="ctr">
                    <a:solidFill>
                      <a:schemeClr val="bg1"/>
                    </a:solidFill>
                  </a:tcPr>
                </a:tc>
                <a:extLst>
                  <a:ext uri="{0D108BD9-81ED-4DB2-BD59-A6C34878D82A}">
                    <a16:rowId xmlns:a16="http://schemas.microsoft.com/office/drawing/2014/main" val="595581145"/>
                  </a:ext>
                </a:extLst>
              </a:tr>
              <a:tr h="1524594">
                <a:tc>
                  <a:txBody>
                    <a:bodyPr/>
                    <a:lstStyle/>
                    <a:p>
                      <a:r>
                        <a:rPr lang="es-MX" sz="1300" b="1" kern="1200" dirty="0" smtClean="0">
                          <a:solidFill>
                            <a:schemeClr val="tx1"/>
                          </a:solidFill>
                          <a:effectLst>
                            <a:outerShdw blurRad="38100" dist="38100" dir="2700000" algn="tl">
                              <a:srgbClr val="000000">
                                <a:alpha val="43137"/>
                              </a:srgbClr>
                            </a:outerShdw>
                          </a:effectLst>
                          <a:latin typeface="+mn-lt"/>
                          <a:ea typeface="+mn-ea"/>
                          <a:cs typeface="+mn-cs"/>
                        </a:rPr>
                        <a:t>Times </a:t>
                      </a:r>
                      <a:r>
                        <a:rPr lang="es-MX" sz="1300" b="1" kern="1200" dirty="0" err="1" smtClean="0">
                          <a:solidFill>
                            <a:schemeClr val="tx1"/>
                          </a:solidFill>
                          <a:effectLst>
                            <a:outerShdw blurRad="38100" dist="38100" dir="2700000" algn="tl">
                              <a:srgbClr val="000000">
                                <a:alpha val="43137"/>
                              </a:srgbClr>
                            </a:outerShdw>
                          </a:effectLst>
                          <a:latin typeface="+mn-lt"/>
                          <a:ea typeface="+mn-ea"/>
                          <a:cs typeface="+mn-cs"/>
                        </a:rPr>
                        <a:t>Higher</a:t>
                      </a:r>
                      <a:r>
                        <a:rPr lang="es-MX" sz="1300" b="1" kern="1200" dirty="0" smtClean="0">
                          <a:solidFill>
                            <a:schemeClr val="tx1"/>
                          </a:solidFill>
                          <a:effectLst>
                            <a:outerShdw blurRad="38100" dist="38100" dir="2700000" algn="tl">
                              <a:srgbClr val="000000">
                                <a:alpha val="43137"/>
                              </a:srgbClr>
                            </a:outerShdw>
                          </a:effectLst>
                          <a:latin typeface="+mn-lt"/>
                          <a:ea typeface="+mn-ea"/>
                          <a:cs typeface="+mn-cs"/>
                        </a:rPr>
                        <a:t> </a:t>
                      </a:r>
                      <a:r>
                        <a:rPr lang="es-MX" sz="1300" b="1" kern="1200" dirty="0" err="1" smtClean="0">
                          <a:solidFill>
                            <a:schemeClr val="tx1"/>
                          </a:solidFill>
                          <a:effectLst>
                            <a:outerShdw blurRad="38100" dist="38100" dir="2700000" algn="tl">
                              <a:srgbClr val="000000">
                                <a:alpha val="43137"/>
                              </a:srgbClr>
                            </a:outerShdw>
                          </a:effectLst>
                          <a:latin typeface="+mn-lt"/>
                          <a:ea typeface="+mn-ea"/>
                          <a:cs typeface="+mn-cs"/>
                        </a:rPr>
                        <a:t>Education</a:t>
                      </a:r>
                      <a:endParaRPr lang="es-MX" sz="1300" b="1" kern="1200" dirty="0" smtClean="0">
                        <a:solidFill>
                          <a:schemeClr val="tx1"/>
                        </a:solidFill>
                        <a:effectLst>
                          <a:outerShdw blurRad="38100" dist="38100" dir="2700000" algn="tl">
                            <a:srgbClr val="000000">
                              <a:alpha val="43137"/>
                            </a:srgbClr>
                          </a:outerShdw>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300" dirty="0" smtClean="0"/>
                        <a:t>El objetivo del ranking es proveer una guía para que estudiantes, padres de familia y en general miembros de la comunidad tengan una idea del desempeño general de distintas instituciones a nivel mundial.</a:t>
                      </a:r>
                    </a:p>
                  </a:txBody>
                  <a:tcPr/>
                </a:tc>
                <a:tc>
                  <a:txBody>
                    <a:bodyPr/>
                    <a:lstStyle/>
                    <a:p>
                      <a:pPr marL="0" lvl="0" algn="ctr" defTabSz="914400" rtl="0" eaLnBrk="1" latinLnBrk="0" hangingPunct="1"/>
                      <a:r>
                        <a:rPr lang="es-MX" sz="1300" b="1" kern="1200" dirty="0" smtClean="0">
                          <a:solidFill>
                            <a:schemeClr val="tx1"/>
                          </a:solidFill>
                          <a:latin typeface="+mn-lt"/>
                          <a:ea typeface="+mn-ea"/>
                          <a:cs typeface="+mn-cs"/>
                        </a:rPr>
                        <a:t>Octubre 2019-</a:t>
                      </a:r>
                    </a:p>
                    <a:p>
                      <a:pPr marL="0" lvl="0" algn="ctr" defTabSz="914400" rtl="0" eaLnBrk="1" latinLnBrk="0" hangingPunct="1"/>
                      <a:r>
                        <a:rPr lang="es-MX" sz="1300" b="1" kern="1200" dirty="0" smtClean="0">
                          <a:solidFill>
                            <a:schemeClr val="tx1"/>
                          </a:solidFill>
                          <a:latin typeface="+mn-lt"/>
                          <a:ea typeface="+mn-ea"/>
                          <a:cs typeface="+mn-cs"/>
                        </a:rPr>
                        <a:t>Marzo 2020</a:t>
                      </a:r>
                    </a:p>
                    <a:p>
                      <a:pPr marL="0" lvl="0" algn="ctr" defTabSz="914400" rtl="0" eaLnBrk="1" latinLnBrk="0" hangingPunct="1"/>
                      <a:r>
                        <a:rPr lang="es-MX" sz="1300" b="1" kern="1200" dirty="0" smtClean="0">
                          <a:solidFill>
                            <a:schemeClr val="tx1"/>
                          </a:solidFill>
                          <a:latin typeface="+mn-lt"/>
                          <a:ea typeface="+mn-ea"/>
                          <a:cs typeface="+mn-cs"/>
                        </a:rPr>
                        <a:t>(fechas</a:t>
                      </a:r>
                      <a:r>
                        <a:rPr lang="es-MX" sz="1300" b="1" kern="1200" baseline="0" dirty="0" smtClean="0">
                          <a:solidFill>
                            <a:schemeClr val="tx1"/>
                          </a:solidFill>
                          <a:latin typeface="+mn-lt"/>
                          <a:ea typeface="+mn-ea"/>
                          <a:cs typeface="+mn-cs"/>
                        </a:rPr>
                        <a:t> tentativas)</a:t>
                      </a:r>
                      <a:endParaRPr lang="es-MX" sz="1300" b="1" kern="1200" dirty="0">
                        <a:solidFill>
                          <a:schemeClr val="tx1"/>
                        </a:solidFill>
                        <a:latin typeface="+mn-lt"/>
                        <a:ea typeface="+mn-ea"/>
                        <a:cs typeface="+mn-cs"/>
                      </a:endParaRPr>
                    </a:p>
                  </a:txBody>
                  <a:tcPr anchor="ctr"/>
                </a:tc>
                <a:tc>
                  <a:txBody>
                    <a:bodyPr/>
                    <a:lstStyle/>
                    <a:p>
                      <a:r>
                        <a:rPr lang="es-ES" sz="1300" dirty="0" smtClean="0">
                          <a:latin typeface="+mn-lt"/>
                        </a:rPr>
                        <a:t>Centros Universitarios - SUV</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dirty="0" smtClean="0">
                          <a:latin typeface="+mn-lt"/>
                        </a:rPr>
                        <a:t>Coordinación General Académica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dirty="0" smtClean="0">
                          <a:latin typeface="+mn-lt"/>
                        </a:rPr>
                        <a:t>Coordinación General Administrativa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dirty="0" smtClean="0">
                          <a:latin typeface="+mn-lt"/>
                        </a:rPr>
                        <a:t>Coordinación General de Cooperación e Internacionalización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dirty="0" smtClean="0">
                          <a:latin typeface="+mn-lt"/>
                        </a:rPr>
                        <a:t>Coordinación General</a:t>
                      </a:r>
                      <a:r>
                        <a:rPr lang="es-ES" sz="1300" baseline="0" dirty="0" smtClean="0">
                          <a:latin typeface="+mn-lt"/>
                        </a:rPr>
                        <a:t> de</a:t>
                      </a:r>
                      <a:r>
                        <a:rPr lang="es-ES" sz="1300" dirty="0" smtClean="0">
                          <a:latin typeface="+mn-lt"/>
                        </a:rPr>
                        <a:t> Control Escolar</a:t>
                      </a:r>
                    </a:p>
                    <a:p>
                      <a:r>
                        <a:rPr lang="es-ES" sz="1300" dirty="0" smtClean="0">
                          <a:latin typeface="+mn-lt"/>
                        </a:rPr>
                        <a:t>Coordinación General de Servicios a Universitarios</a:t>
                      </a:r>
                    </a:p>
                    <a:p>
                      <a:r>
                        <a:rPr lang="es-ES" sz="1300" dirty="0" smtClean="0">
                          <a:latin typeface="+mn-lt"/>
                        </a:rPr>
                        <a:t>Coordinación General de Recursos Humanos</a:t>
                      </a:r>
                    </a:p>
                    <a:p>
                      <a:r>
                        <a:rPr lang="es-ES" sz="1300" dirty="0" smtClean="0">
                          <a:latin typeface="+mn-lt"/>
                        </a:rPr>
                        <a:t>Coordinación General de Tecnologías de Información</a:t>
                      </a:r>
                      <a:r>
                        <a:rPr lang="es-ES" sz="1300" baseline="0" dirty="0" smtClean="0">
                          <a:latin typeface="+mn-lt"/>
                        </a:rPr>
                        <a:t> </a:t>
                      </a:r>
                      <a:endParaRPr lang="es-ES" sz="1300" dirty="0" smtClean="0">
                        <a:latin typeface="+mn-lt"/>
                      </a:endParaRPr>
                    </a:p>
                  </a:txBody>
                  <a:tcPr/>
                </a:tc>
                <a:extLst>
                  <a:ext uri="{0D108BD9-81ED-4DB2-BD59-A6C34878D82A}">
                    <a16:rowId xmlns:a16="http://schemas.microsoft.com/office/drawing/2014/main" val="3203054885"/>
                  </a:ext>
                </a:extLst>
              </a:tr>
              <a:tr h="1191955">
                <a:tc>
                  <a:txBody>
                    <a:bodyPr/>
                    <a:lstStyle/>
                    <a:p>
                      <a:r>
                        <a:rPr lang="es-MX" sz="1300" b="1" dirty="0" smtClean="0">
                          <a:solidFill>
                            <a:schemeClr val="tx1"/>
                          </a:solidFill>
                          <a:effectLst>
                            <a:outerShdw blurRad="38100" dist="38100" dir="2700000" algn="tl">
                              <a:srgbClr val="000000">
                                <a:alpha val="43137"/>
                              </a:srgbClr>
                            </a:outerShdw>
                          </a:effectLst>
                        </a:rPr>
                        <a:t>QS </a:t>
                      </a:r>
                      <a:r>
                        <a:rPr lang="es-MX" sz="1300" b="1" dirty="0" err="1" smtClean="0">
                          <a:solidFill>
                            <a:schemeClr val="tx1"/>
                          </a:solidFill>
                          <a:effectLst>
                            <a:outerShdw blurRad="38100" dist="38100" dir="2700000" algn="tl">
                              <a:srgbClr val="000000">
                                <a:alpha val="43137"/>
                              </a:srgbClr>
                            </a:outerShdw>
                          </a:effectLst>
                        </a:rPr>
                        <a:t>World</a:t>
                      </a:r>
                      <a:r>
                        <a:rPr lang="es-MX" sz="1300" b="1" dirty="0" smtClean="0">
                          <a:solidFill>
                            <a:schemeClr val="tx1"/>
                          </a:solidFill>
                          <a:effectLst>
                            <a:outerShdw blurRad="38100" dist="38100" dir="2700000" algn="tl">
                              <a:srgbClr val="000000">
                                <a:alpha val="43137"/>
                              </a:srgbClr>
                            </a:outerShdw>
                          </a:effectLst>
                        </a:rPr>
                        <a:t> </a:t>
                      </a:r>
                      <a:r>
                        <a:rPr lang="es-MX" sz="1300" b="1" dirty="0" err="1" smtClean="0">
                          <a:solidFill>
                            <a:schemeClr val="tx1"/>
                          </a:solidFill>
                          <a:effectLst>
                            <a:outerShdw blurRad="38100" dist="38100" dir="2700000" algn="tl">
                              <a:srgbClr val="000000">
                                <a:alpha val="43137"/>
                              </a:srgbClr>
                            </a:outerShdw>
                          </a:effectLst>
                        </a:rPr>
                        <a:t>University</a:t>
                      </a:r>
                      <a:r>
                        <a:rPr lang="es-MX" sz="1300" b="1" dirty="0" smtClean="0">
                          <a:solidFill>
                            <a:schemeClr val="tx1"/>
                          </a:solidFill>
                          <a:effectLst>
                            <a:outerShdw blurRad="38100" dist="38100" dir="2700000" algn="tl">
                              <a:srgbClr val="000000">
                                <a:alpha val="43137"/>
                              </a:srgbClr>
                            </a:outerShdw>
                          </a:effectLst>
                        </a:rPr>
                        <a:t> / </a:t>
                      </a:r>
                      <a:r>
                        <a:rPr lang="es-MX" sz="1300" b="1" dirty="0" err="1" smtClean="0">
                          <a:solidFill>
                            <a:schemeClr val="tx1"/>
                          </a:solidFill>
                          <a:effectLst>
                            <a:outerShdw blurRad="38100" dist="38100" dir="2700000" algn="tl">
                              <a:srgbClr val="000000">
                                <a:alpha val="43137"/>
                              </a:srgbClr>
                            </a:outerShdw>
                          </a:effectLst>
                        </a:rPr>
                        <a:t>Latin</a:t>
                      </a:r>
                      <a:r>
                        <a:rPr lang="es-MX" sz="1300" b="1" baseline="0" dirty="0" smtClean="0">
                          <a:solidFill>
                            <a:schemeClr val="tx1"/>
                          </a:solidFill>
                          <a:effectLst>
                            <a:outerShdw blurRad="38100" dist="38100" dir="2700000" algn="tl">
                              <a:srgbClr val="000000">
                                <a:alpha val="43137"/>
                              </a:srgbClr>
                            </a:outerShdw>
                          </a:effectLst>
                        </a:rPr>
                        <a:t> </a:t>
                      </a:r>
                      <a:r>
                        <a:rPr lang="es-MX" sz="1300" b="1" baseline="0" dirty="0" err="1" smtClean="0">
                          <a:solidFill>
                            <a:schemeClr val="tx1"/>
                          </a:solidFill>
                          <a:effectLst>
                            <a:outerShdw blurRad="38100" dist="38100" dir="2700000" algn="tl">
                              <a:srgbClr val="000000">
                                <a:alpha val="43137"/>
                              </a:srgbClr>
                            </a:outerShdw>
                          </a:effectLst>
                        </a:rPr>
                        <a:t>A</a:t>
                      </a:r>
                      <a:r>
                        <a:rPr lang="es-MX" sz="1300" b="1" dirty="0" err="1" smtClean="0">
                          <a:solidFill>
                            <a:schemeClr val="tx1"/>
                          </a:solidFill>
                          <a:effectLst>
                            <a:outerShdw blurRad="38100" dist="38100" dir="2700000" algn="tl">
                              <a:srgbClr val="000000">
                                <a:alpha val="43137"/>
                              </a:srgbClr>
                            </a:outerShdw>
                          </a:effectLst>
                        </a:rPr>
                        <a:t>merica</a:t>
                      </a:r>
                      <a:endParaRPr lang="es-MX" sz="1300" b="1" dirty="0" smtClean="0">
                        <a:solidFill>
                          <a:schemeClr val="tx1"/>
                        </a:solidFill>
                        <a:effectLst>
                          <a:outerShdw blurRad="38100" dist="38100" dir="2700000" algn="tl">
                            <a:srgbClr val="000000">
                              <a:alpha val="43137"/>
                            </a:srgbClr>
                          </a:outerShdw>
                        </a:effectLst>
                      </a:endParaRPr>
                    </a:p>
                    <a:p>
                      <a:r>
                        <a:rPr lang="es-MX" sz="1300" dirty="0" smtClean="0"/>
                        <a:t>Esquema de evaluación global que permite medir el rendimiento de las instituciones y</a:t>
                      </a:r>
                      <a:r>
                        <a:rPr lang="es-MX" sz="1300" baseline="0" dirty="0" smtClean="0"/>
                        <a:t> </a:t>
                      </a:r>
                      <a:r>
                        <a:rPr lang="es-MX" sz="1300" dirty="0" smtClean="0"/>
                        <a:t>provee un mecanismo de evaluación comparativo de sistemas de educación superior de todo el mundo.</a:t>
                      </a:r>
                      <a:endParaRPr lang="es-MX" sz="1300" dirty="0">
                        <a:latin typeface="+mn-lt"/>
                      </a:endParaRPr>
                    </a:p>
                  </a:txBody>
                  <a:tcPr/>
                </a:tc>
                <a:tc>
                  <a:txBody>
                    <a:bodyPr/>
                    <a:lstStyle/>
                    <a:p>
                      <a:pPr lvl="0" algn="ctr"/>
                      <a:r>
                        <a:rPr lang="es-MX" sz="1300" b="1" dirty="0" smtClean="0"/>
                        <a:t>Noviembre</a:t>
                      </a:r>
                      <a:endParaRPr lang="es-MX" sz="1300" b="1" i="0" dirty="0">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300" dirty="0" smtClean="0">
                          <a:latin typeface="+mn-lt"/>
                        </a:rPr>
                        <a:t>Coordinación General Administrativa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dirty="0" smtClean="0">
                          <a:latin typeface="+mn-lt"/>
                        </a:rPr>
                        <a:t>Coordinación General</a:t>
                      </a:r>
                      <a:r>
                        <a:rPr lang="es-ES" sz="1300" baseline="0" dirty="0" smtClean="0">
                          <a:latin typeface="+mn-lt"/>
                        </a:rPr>
                        <a:t> de</a:t>
                      </a:r>
                      <a:r>
                        <a:rPr lang="es-ES" sz="1300" dirty="0" smtClean="0">
                          <a:latin typeface="+mn-lt"/>
                        </a:rPr>
                        <a:t> Control Escolar</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dirty="0" smtClean="0">
                          <a:latin typeface="+mn-lt"/>
                        </a:rPr>
                        <a:t>Coordinación General de Cooperación e Internacionalización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dirty="0" smtClean="0">
                          <a:latin typeface="+mn-lt"/>
                        </a:rPr>
                        <a:t>Coordinación General de Recursos Humanos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dirty="0" smtClean="0">
                          <a:latin typeface="+mn-lt"/>
                        </a:rPr>
                        <a:t>Coordinación General de Servicios a Universitarios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300" dirty="0" smtClean="0">
                        <a:latin typeface="+mn-lt"/>
                      </a:endParaRPr>
                    </a:p>
                  </a:txBody>
                  <a:tcPr/>
                </a:tc>
                <a:extLst>
                  <a:ext uri="{0D108BD9-81ED-4DB2-BD59-A6C34878D82A}">
                    <a16:rowId xmlns:a16="http://schemas.microsoft.com/office/drawing/2014/main" val="3303115872"/>
                  </a:ext>
                </a:extLst>
              </a:tr>
              <a:tr h="1191955">
                <a:tc>
                  <a:txBody>
                    <a:bodyPr/>
                    <a:lstStyle/>
                    <a:p>
                      <a:r>
                        <a:rPr lang="es-MX" sz="1300" b="1" dirty="0" smtClean="0">
                          <a:effectLst>
                            <a:outerShdw blurRad="38100" dist="38100" dir="2700000" algn="tl">
                              <a:srgbClr val="000000">
                                <a:alpha val="43137"/>
                              </a:srgbClr>
                            </a:outerShdw>
                          </a:effectLst>
                          <a:latin typeface="+mn-lt"/>
                        </a:rPr>
                        <a:t>UES de México América Economía</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300" dirty="0" smtClean="0"/>
                        <a:t>El objetivo es mostrar la estabilidad en las posiciones de las universidades, comparándose entre sí.  Además</a:t>
                      </a:r>
                      <a:r>
                        <a:rPr lang="es-MX" sz="1300" baseline="0" dirty="0" smtClean="0"/>
                        <a:t> </a:t>
                      </a:r>
                      <a:r>
                        <a:rPr lang="es-MX" sz="1300" dirty="0" smtClean="0"/>
                        <a:t>de ofrecer un panorama respecto a la oferta de educación superior que hay en el país.</a:t>
                      </a:r>
                      <a:endParaRPr lang="es-MX" sz="1300" dirty="0">
                        <a:latin typeface="+mn-lt"/>
                      </a:endParaRPr>
                    </a:p>
                  </a:txBody>
                  <a:tcPr/>
                </a:tc>
                <a:tc>
                  <a:txBody>
                    <a:bodyPr/>
                    <a:lstStyle/>
                    <a:p>
                      <a:pPr lvl="0" algn="ctr"/>
                      <a:r>
                        <a:rPr lang="es-MX" sz="1300" b="1" i="0" dirty="0" smtClean="0">
                          <a:latin typeface="+mn-lt"/>
                        </a:rPr>
                        <a:t>Diciembre</a:t>
                      </a:r>
                      <a:endParaRPr lang="es-MX" sz="1300" b="1" i="0" dirty="0">
                        <a:latin typeface="+mn-lt"/>
                      </a:endParaRPr>
                    </a:p>
                  </a:txBody>
                  <a:tcPr anchor="ctr"/>
                </a:tc>
                <a:tc>
                  <a:txBody>
                    <a:bodyPr/>
                    <a:lstStyle/>
                    <a:p>
                      <a:r>
                        <a:rPr lang="es-ES" sz="1300" dirty="0" smtClean="0">
                          <a:latin typeface="+mn-lt"/>
                        </a:rPr>
                        <a:t>Coordinación General Académica</a:t>
                      </a:r>
                    </a:p>
                    <a:p>
                      <a:r>
                        <a:rPr lang="es-ES" sz="1300" dirty="0" smtClean="0">
                          <a:latin typeface="+mn-lt"/>
                        </a:rPr>
                        <a:t>Coordinación General de Extensión</a:t>
                      </a:r>
                    </a:p>
                    <a:p>
                      <a:r>
                        <a:rPr lang="es-ES" sz="1300" dirty="0" smtClean="0">
                          <a:latin typeface="+mn-lt"/>
                        </a:rPr>
                        <a:t>Coordinación General de Cooperación e Internacionalización</a:t>
                      </a:r>
                    </a:p>
                    <a:p>
                      <a:r>
                        <a:rPr lang="es-ES" sz="1300" dirty="0" smtClean="0">
                          <a:latin typeface="+mn-lt"/>
                        </a:rPr>
                        <a:t>Coordinación General de Recursos Humanos</a:t>
                      </a:r>
                    </a:p>
                  </a:txBody>
                  <a:tcPr/>
                </a:tc>
                <a:extLst>
                  <a:ext uri="{0D108BD9-81ED-4DB2-BD59-A6C34878D82A}">
                    <a16:rowId xmlns:a16="http://schemas.microsoft.com/office/drawing/2014/main" val="134875137"/>
                  </a:ext>
                </a:extLst>
              </a:tr>
            </a:tbl>
          </a:graphicData>
        </a:graphic>
      </p:graphicFrame>
      <p:sp>
        <p:nvSpPr>
          <p:cNvPr id="6" name="Rectángulo 5"/>
          <p:cNvSpPr/>
          <p:nvPr/>
        </p:nvSpPr>
        <p:spPr>
          <a:xfrm>
            <a:off x="804949" y="440666"/>
            <a:ext cx="99752" cy="4890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1075326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0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564552" y="-122091"/>
            <a:ext cx="893925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spc="-150">
                <a:solidFill>
                  <a:srgbClr val="595959"/>
                </a:solidFill>
                <a:latin typeface="Arial"/>
                <a:ea typeface="+mj-ea"/>
                <a:cs typeface="Arial"/>
              </a:defRPr>
            </a:lvl1pPr>
          </a:lstStyle>
          <a:p>
            <a:pPr algn="l"/>
            <a:r>
              <a:rPr lang="es-MX" sz="3600" dirty="0" smtClean="0">
                <a:solidFill>
                  <a:schemeClr val="bg2">
                    <a:lumMod val="50000"/>
                  </a:schemeClr>
                </a:solidFill>
                <a:latin typeface="+mj-lt"/>
              </a:rPr>
              <a:t>Prioridades en el destino del gasto</a:t>
            </a:r>
            <a:endParaRPr lang="es-MX" sz="3600" dirty="0">
              <a:solidFill>
                <a:schemeClr val="bg2">
                  <a:lumMod val="50000"/>
                </a:schemeClr>
              </a:solidFill>
              <a:latin typeface="+mj-lt"/>
            </a:endParaRPr>
          </a:p>
        </p:txBody>
      </p:sp>
      <p:sp>
        <p:nvSpPr>
          <p:cNvPr id="4" name="Rectángulo 3"/>
          <p:cNvSpPr/>
          <p:nvPr/>
        </p:nvSpPr>
        <p:spPr>
          <a:xfrm>
            <a:off x="1364340" y="198487"/>
            <a:ext cx="200212" cy="655149"/>
          </a:xfrm>
          <a:prstGeom prst="rect">
            <a:avLst/>
          </a:prstGeom>
          <a:solidFill>
            <a:srgbClr val="934C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graphicFrame>
        <p:nvGraphicFramePr>
          <p:cNvPr id="5" name="Diagrama 4"/>
          <p:cNvGraphicFramePr/>
          <p:nvPr>
            <p:extLst>
              <p:ext uri="{D42A27DB-BD31-4B8C-83A1-F6EECF244321}">
                <p14:modId xmlns:p14="http://schemas.microsoft.com/office/powerpoint/2010/main" val="2615789851"/>
              </p:ext>
            </p:extLst>
          </p:nvPr>
        </p:nvGraphicFramePr>
        <p:xfrm>
          <a:off x="2060892" y="951568"/>
          <a:ext cx="7525021" cy="5070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redondeado 5"/>
          <p:cNvSpPr/>
          <p:nvPr/>
        </p:nvSpPr>
        <p:spPr>
          <a:xfrm>
            <a:off x="906835" y="2209268"/>
            <a:ext cx="2074024" cy="1042315"/>
          </a:xfrm>
          <a:prstGeom prst="roundRect">
            <a:avLst/>
          </a:prstGeom>
          <a:solidFill>
            <a:srgbClr val="BF9000"/>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b="1" dirty="0">
                <a:solidFill>
                  <a:schemeClr val="bg1"/>
                </a:solidFill>
                <a:latin typeface="+mj-lt"/>
              </a:rPr>
              <a:t>Diseño de Nuevos Proyectos</a:t>
            </a:r>
          </a:p>
        </p:txBody>
      </p:sp>
      <p:pic>
        <p:nvPicPr>
          <p:cNvPr id="7" name="Imagen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4340" y="3508469"/>
            <a:ext cx="1154787" cy="1154787"/>
          </a:xfrm>
          <a:prstGeom prst="rect">
            <a:avLst/>
          </a:prstGeom>
        </p:spPr>
      </p:pic>
      <p:sp>
        <p:nvSpPr>
          <p:cNvPr id="8" name="Rectángulo redondeado 7"/>
          <p:cNvSpPr/>
          <p:nvPr/>
        </p:nvSpPr>
        <p:spPr>
          <a:xfrm>
            <a:off x="8665944" y="1665801"/>
            <a:ext cx="2987459" cy="3482193"/>
          </a:xfrm>
          <a:prstGeom prst="roundRect">
            <a:avLst/>
          </a:prstGeom>
          <a:solidFill>
            <a:srgbClr val="99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sz="1600" b="1" dirty="0">
                <a:solidFill>
                  <a:schemeClr val="bg1"/>
                </a:solidFill>
              </a:rPr>
              <a:t>Las personas</a:t>
            </a:r>
            <a:r>
              <a:rPr lang="es-MX" sz="1600" dirty="0">
                <a:solidFill>
                  <a:schemeClr val="bg1"/>
                </a:solidFill>
              </a:rPr>
              <a:t>:</a:t>
            </a:r>
          </a:p>
          <a:p>
            <a:pPr algn="ctr"/>
            <a:endParaRPr lang="es-MX" sz="1600" dirty="0">
              <a:solidFill>
                <a:schemeClr val="bg1"/>
              </a:solidFill>
            </a:endParaRPr>
          </a:p>
          <a:p>
            <a:pPr algn="ctr"/>
            <a:r>
              <a:rPr lang="es-MX" sz="1600" dirty="0">
                <a:solidFill>
                  <a:schemeClr val="bg1"/>
                </a:solidFill>
              </a:rPr>
              <a:t>Incrementar la satisfacción integral de los estudiantes, mediante la </a:t>
            </a:r>
            <a:r>
              <a:rPr lang="es-MX" sz="1600" b="1" dirty="0">
                <a:solidFill>
                  <a:schemeClr val="bg1"/>
                </a:solidFill>
              </a:rPr>
              <a:t>formación integral</a:t>
            </a:r>
            <a:r>
              <a:rPr lang="es-MX" sz="1600" dirty="0">
                <a:solidFill>
                  <a:schemeClr val="bg1"/>
                </a:solidFill>
              </a:rPr>
              <a:t>.</a:t>
            </a:r>
          </a:p>
          <a:p>
            <a:pPr algn="ctr"/>
            <a:endParaRPr lang="es-MX" sz="1600" dirty="0">
              <a:solidFill>
                <a:schemeClr val="bg1"/>
              </a:solidFill>
            </a:endParaRPr>
          </a:p>
          <a:p>
            <a:pPr algn="ctr"/>
            <a:r>
              <a:rPr lang="es-MX" sz="1600" dirty="0">
                <a:solidFill>
                  <a:schemeClr val="bg1"/>
                </a:solidFill>
              </a:rPr>
              <a:t>Impactar los niveles de motivación, compromiso, desarrollo y satisfacción de los recursos humanos. </a:t>
            </a:r>
          </a:p>
          <a:p>
            <a:pPr marL="457200" indent="-457200" algn="ctr">
              <a:buFontTx/>
              <a:buChar char="-"/>
            </a:pPr>
            <a:endParaRPr lang="es-MX" sz="1600" dirty="0">
              <a:solidFill>
                <a:schemeClr val="bg1"/>
              </a:solidFill>
            </a:endParaRPr>
          </a:p>
        </p:txBody>
      </p:sp>
      <p:pic>
        <p:nvPicPr>
          <p:cNvPr id="9" name="Imagen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61670" y="3025191"/>
            <a:ext cx="923463" cy="923463"/>
          </a:xfrm>
          <a:prstGeom prst="rect">
            <a:avLst/>
          </a:prstGeom>
        </p:spPr>
      </p:pic>
    </p:spTree>
    <p:extLst>
      <p:ext uri="{BB962C8B-B14F-4D97-AF65-F5344CB8AC3E}">
        <p14:creationId xmlns:p14="http://schemas.microsoft.com/office/powerpoint/2010/main" val="2888906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747989663"/>
              </p:ext>
            </p:extLst>
          </p:nvPr>
        </p:nvGraphicFramePr>
        <p:xfrm>
          <a:off x="751302" y="843034"/>
          <a:ext cx="10597414" cy="4835170"/>
        </p:xfrm>
        <a:graphic>
          <a:graphicData uri="http://schemas.openxmlformats.org/drawingml/2006/table">
            <a:tbl>
              <a:tblPr firstRow="1" bandRow="1">
                <a:tableStyleId>{18603FDC-E32A-4AB5-989C-0864C3EAD2B8}</a:tableStyleId>
              </a:tblPr>
              <a:tblGrid>
                <a:gridCol w="5235612">
                  <a:extLst>
                    <a:ext uri="{9D8B030D-6E8A-4147-A177-3AD203B41FA5}">
                      <a16:colId xmlns:a16="http://schemas.microsoft.com/office/drawing/2014/main" val="20000"/>
                    </a:ext>
                  </a:extLst>
                </a:gridCol>
                <a:gridCol w="5361802">
                  <a:extLst>
                    <a:ext uri="{9D8B030D-6E8A-4147-A177-3AD203B41FA5}">
                      <a16:colId xmlns:a16="http://schemas.microsoft.com/office/drawing/2014/main" val="20001"/>
                    </a:ext>
                  </a:extLst>
                </a:gridCol>
              </a:tblGrid>
              <a:tr h="1634770">
                <a:tc>
                  <a:txBody>
                    <a:bodyPr/>
                    <a:lstStyle/>
                    <a:p>
                      <a:pPr algn="ctr"/>
                      <a:r>
                        <a:rPr lang="es-MX" dirty="0"/>
                        <a:t>Construye</a:t>
                      </a:r>
                      <a:r>
                        <a:rPr lang="es-MX" baseline="0" dirty="0"/>
                        <a:t> indicadores de resultados vinculados al género que permitan conocer los resultados, los impactos </a:t>
                      </a:r>
                      <a:r>
                        <a:rPr lang="es-MX" baseline="0" dirty="0" smtClean="0"/>
                        <a:t>diferenciados, </a:t>
                      </a:r>
                      <a:r>
                        <a:rPr lang="es-MX" baseline="0" dirty="0"/>
                        <a:t>y </a:t>
                      </a:r>
                      <a:r>
                        <a:rPr lang="es-MX" baseline="0" dirty="0" smtClean="0"/>
                        <a:t>su utilidad para </a:t>
                      </a:r>
                      <a:r>
                        <a:rPr lang="es-MX" baseline="0" dirty="0"/>
                        <a:t>avanzar hacia la igualdad entre mujeres y hombres y reducir las brechas de desigualdad.</a:t>
                      </a:r>
                      <a:endParaRPr lang="es-MX"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s-MX" dirty="0"/>
                    </a:p>
                    <a:p>
                      <a:pPr algn="ctr"/>
                      <a:r>
                        <a:rPr lang="es-MX" dirty="0" smtClean="0"/>
                        <a:t>Generar </a:t>
                      </a:r>
                      <a:r>
                        <a:rPr lang="es-MX" dirty="0"/>
                        <a:t>conciencia sobre el impacto diferenciado que puede</a:t>
                      </a:r>
                      <a:r>
                        <a:rPr lang="es-MX" baseline="0" dirty="0"/>
                        <a:t> tener el presupuesto sobre las mujeres y los hombres.</a:t>
                      </a:r>
                      <a:endParaRPr lang="es-MX"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643209">
                <a:tc>
                  <a:txBody>
                    <a:bodyPr/>
                    <a:lstStyle/>
                    <a:p>
                      <a:pPr algn="ctr"/>
                      <a:endParaRPr lang="es-MX" b="1" dirty="0"/>
                    </a:p>
                    <a:p>
                      <a:pPr algn="ctr"/>
                      <a:endParaRPr lang="es-MX" b="1" dirty="0"/>
                    </a:p>
                    <a:p>
                      <a:pPr algn="ctr"/>
                      <a:r>
                        <a:rPr lang="es-MX" b="1" dirty="0"/>
                        <a:t>Genera y publica información desagregada por sexo vinculada con el presupuesto.</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s-MX" b="1" dirty="0"/>
                    </a:p>
                    <a:p>
                      <a:pPr algn="ctr"/>
                      <a:r>
                        <a:rPr lang="es-MX" b="1" dirty="0"/>
                        <a:t>Garantiza que las clasificaciones presupuestales integran una</a:t>
                      </a:r>
                      <a:r>
                        <a:rPr lang="es-MX" b="1" baseline="0" dirty="0"/>
                        <a:t> clasificación programática detallada que permita conocer </a:t>
                      </a:r>
                      <a:r>
                        <a:rPr lang="es-MX" b="1" baseline="0" dirty="0" smtClean="0"/>
                        <a:t>quién </a:t>
                      </a:r>
                      <a:r>
                        <a:rPr lang="es-MX" b="1" baseline="0" dirty="0"/>
                        <a:t>gasta, en </a:t>
                      </a:r>
                      <a:r>
                        <a:rPr lang="es-MX" b="1" baseline="0" dirty="0" smtClean="0"/>
                        <a:t>qué </a:t>
                      </a:r>
                      <a:r>
                        <a:rPr lang="es-MX" b="1" baseline="0" dirty="0"/>
                        <a:t>lo gasta y para </a:t>
                      </a:r>
                      <a:r>
                        <a:rPr lang="es-MX" b="1" baseline="0" dirty="0" smtClean="0"/>
                        <a:t>qué </a:t>
                      </a:r>
                      <a:r>
                        <a:rPr lang="es-MX" b="1" baseline="0" dirty="0"/>
                        <a:t>lo gasta.</a:t>
                      </a:r>
                    </a:p>
                    <a:p>
                      <a:pPr algn="ctr"/>
                      <a:endParaRPr lang="es-MX" b="1" dirty="0"/>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1411847">
                <a:tc>
                  <a:txBody>
                    <a:bodyPr/>
                    <a:lstStyle/>
                    <a:p>
                      <a:pPr algn="ctr"/>
                      <a:endParaRPr lang="es-MX" b="1" dirty="0"/>
                    </a:p>
                    <a:p>
                      <a:pPr algn="ctr"/>
                      <a:r>
                        <a:rPr lang="es-MX" b="1" dirty="0"/>
                        <a:t>Crear un sistema a través del cual se rinden cuentas sobre </a:t>
                      </a:r>
                      <a:r>
                        <a:rPr lang="es-MX" b="1" dirty="0" smtClean="0"/>
                        <a:t>cuántos</a:t>
                      </a:r>
                      <a:r>
                        <a:rPr lang="es-MX" b="1" baseline="0" dirty="0" smtClean="0"/>
                        <a:t> </a:t>
                      </a:r>
                      <a:r>
                        <a:rPr lang="es-MX" b="1" baseline="0" dirty="0"/>
                        <a:t>recursos </a:t>
                      </a:r>
                      <a:r>
                        <a:rPr lang="es-MX" b="1" baseline="0" dirty="0" smtClean="0"/>
                        <a:t>se </a:t>
                      </a:r>
                      <a:r>
                        <a:rPr lang="es-MX" b="1" baseline="0" dirty="0"/>
                        <a:t>asignan para avanzar hacia la igualdad entre hombres y mujeres.</a:t>
                      </a:r>
                    </a:p>
                    <a:p>
                      <a:pPr algn="ctr"/>
                      <a:endParaRPr lang="es-MX" b="1" dirty="0"/>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s-MX" b="1" dirty="0"/>
                    </a:p>
                    <a:p>
                      <a:pPr algn="ctr"/>
                      <a:r>
                        <a:rPr lang="es-MX" b="1" dirty="0"/>
                        <a:t>Modificar</a:t>
                      </a:r>
                      <a:r>
                        <a:rPr lang="es-MX" b="1" baseline="0" dirty="0"/>
                        <a:t> las políticas y los presupuestos para que estos promuevan de manera efectiva la igualdad de género. </a:t>
                      </a:r>
                      <a:endParaRPr lang="es-MX" b="1" dirty="0"/>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ítulo 1"/>
          <p:cNvSpPr txBox="1">
            <a:spLocks/>
          </p:cNvSpPr>
          <p:nvPr/>
        </p:nvSpPr>
        <p:spPr>
          <a:xfrm>
            <a:off x="1580382" y="-154622"/>
            <a:ext cx="893925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spc="-150">
                <a:solidFill>
                  <a:srgbClr val="595959"/>
                </a:solidFill>
                <a:latin typeface="Arial"/>
                <a:ea typeface="+mj-ea"/>
                <a:cs typeface="Arial"/>
              </a:defRPr>
            </a:lvl1pPr>
          </a:lstStyle>
          <a:p>
            <a:pPr algn="l"/>
            <a:r>
              <a:rPr lang="es-MX" sz="3600" dirty="0" smtClean="0">
                <a:solidFill>
                  <a:schemeClr val="bg2">
                    <a:lumMod val="50000"/>
                  </a:schemeClr>
                </a:solidFill>
                <a:latin typeface="+mj-lt"/>
              </a:rPr>
              <a:t>Estrategia Transversal de Equidad de Género</a:t>
            </a:r>
            <a:endParaRPr lang="es-MX" sz="3600" dirty="0">
              <a:solidFill>
                <a:schemeClr val="bg2">
                  <a:lumMod val="50000"/>
                </a:schemeClr>
              </a:solidFill>
              <a:latin typeface="+mj-lt"/>
            </a:endParaRPr>
          </a:p>
        </p:txBody>
      </p:sp>
      <p:sp>
        <p:nvSpPr>
          <p:cNvPr id="5" name="Rectángulo 4"/>
          <p:cNvSpPr/>
          <p:nvPr/>
        </p:nvSpPr>
        <p:spPr>
          <a:xfrm>
            <a:off x="1364340" y="198488"/>
            <a:ext cx="133479" cy="436780"/>
          </a:xfrm>
          <a:prstGeom prst="rect">
            <a:avLst/>
          </a:prstGeom>
          <a:solidFill>
            <a:srgbClr val="934C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278082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106965039"/>
              </p:ext>
            </p:extLst>
          </p:nvPr>
        </p:nvGraphicFramePr>
        <p:xfrm>
          <a:off x="-527117" y="90996"/>
          <a:ext cx="8437880" cy="6000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1933926404"/>
              </p:ext>
            </p:extLst>
          </p:nvPr>
        </p:nvGraphicFramePr>
        <p:xfrm>
          <a:off x="5733783" y="1044522"/>
          <a:ext cx="5586730" cy="36180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Imagen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24033" y="357637"/>
            <a:ext cx="792174" cy="792174"/>
          </a:xfrm>
          <a:prstGeom prst="rect">
            <a:avLst/>
          </a:prstGeom>
        </p:spPr>
      </p:pic>
      <p:pic>
        <p:nvPicPr>
          <p:cNvPr id="9" name="Imagen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29780" y="1500939"/>
            <a:ext cx="790868" cy="790868"/>
          </a:xfrm>
          <a:prstGeom prst="rect">
            <a:avLst/>
          </a:prstGeom>
        </p:spPr>
      </p:pic>
      <p:pic>
        <p:nvPicPr>
          <p:cNvPr id="10" name="Imagen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380749" y="2748471"/>
            <a:ext cx="685800" cy="685800"/>
          </a:xfrm>
          <a:prstGeom prst="rect">
            <a:avLst/>
          </a:prstGeom>
        </p:spPr>
      </p:pic>
      <p:pic>
        <p:nvPicPr>
          <p:cNvPr id="11" name="Imagen 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253739" y="3919596"/>
            <a:ext cx="742950" cy="742950"/>
          </a:xfrm>
          <a:prstGeom prst="rect">
            <a:avLst/>
          </a:prstGeom>
        </p:spPr>
      </p:pic>
      <p:pic>
        <p:nvPicPr>
          <p:cNvPr id="12" name="Imagen 1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313464" y="5075619"/>
            <a:ext cx="784459" cy="784459"/>
          </a:xfrm>
          <a:prstGeom prst="rect">
            <a:avLst/>
          </a:prstGeom>
        </p:spPr>
      </p:pic>
      <p:cxnSp>
        <p:nvCxnSpPr>
          <p:cNvPr id="3" name="Conector recto de flecha 2"/>
          <p:cNvCxnSpPr/>
          <p:nvPr/>
        </p:nvCxnSpPr>
        <p:spPr>
          <a:xfrm flipV="1">
            <a:off x="2031115" y="4577013"/>
            <a:ext cx="512461" cy="266938"/>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2031115" y="3665939"/>
            <a:ext cx="512461" cy="251788"/>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387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47253" y="1414400"/>
            <a:ext cx="11010507" cy="3785652"/>
          </a:xfrm>
          <a:prstGeom prst="rect">
            <a:avLst/>
          </a:prstGeom>
          <a:noFill/>
        </p:spPr>
        <p:txBody>
          <a:bodyPr wrap="square" rtlCol="0">
            <a:spAutoFit/>
          </a:bodyPr>
          <a:lstStyle/>
          <a:p>
            <a:pPr algn="just"/>
            <a:r>
              <a:rPr lang="es-MX" sz="2000" dirty="0">
                <a:solidFill>
                  <a:schemeClr val="tx1">
                    <a:lumMod val="75000"/>
                    <a:lumOff val="25000"/>
                  </a:schemeClr>
                </a:solidFill>
              </a:rPr>
              <a:t>En septiembre del 2015, la Asamblea General de la </a:t>
            </a:r>
            <a:r>
              <a:rPr lang="es-MX" sz="2000" b="1" dirty="0"/>
              <a:t>Organización de las Naciones Unidas (ONU)</a:t>
            </a:r>
            <a:r>
              <a:rPr lang="es-MX" sz="2000" dirty="0">
                <a:solidFill>
                  <a:schemeClr val="tx1">
                    <a:lumMod val="75000"/>
                    <a:lumOff val="25000"/>
                  </a:schemeClr>
                </a:solidFill>
              </a:rPr>
              <a:t> aprobó la Agenda 2030 para el Desarrollo Sostenible</a:t>
            </a:r>
            <a:r>
              <a:rPr lang="es-MX" sz="2000" dirty="0" smtClean="0">
                <a:solidFill>
                  <a:schemeClr val="tx1">
                    <a:lumMod val="75000"/>
                    <a:lumOff val="25000"/>
                  </a:schemeClr>
                </a:solidFill>
              </a:rPr>
              <a:t>, </a:t>
            </a:r>
            <a:r>
              <a:rPr lang="es-MX" sz="2000" dirty="0">
                <a:solidFill>
                  <a:schemeClr val="tx1">
                    <a:lumMod val="75000"/>
                    <a:lumOff val="25000"/>
                  </a:schemeClr>
                </a:solidFill>
              </a:rPr>
              <a:t>un plan de acción que tiene un enfoque inclusivo y abierto para favorecer a las personas, proteger el planeta, fomentar la prosperidad de los países  y fortalecer la paz universal. </a:t>
            </a:r>
          </a:p>
          <a:p>
            <a:pPr algn="just"/>
            <a:endParaRPr lang="es-MX" sz="2000" dirty="0">
              <a:solidFill>
                <a:schemeClr val="tx1">
                  <a:lumMod val="75000"/>
                  <a:lumOff val="25000"/>
                </a:schemeClr>
              </a:solidFill>
            </a:endParaRPr>
          </a:p>
          <a:p>
            <a:pPr algn="just"/>
            <a:r>
              <a:rPr lang="es-MX" sz="2000" dirty="0">
                <a:solidFill>
                  <a:schemeClr val="tx1">
                    <a:lumMod val="75000"/>
                    <a:lumOff val="25000"/>
                  </a:schemeClr>
                </a:solidFill>
              </a:rPr>
              <a:t>Es pertinente evaluar la distribución del </a:t>
            </a:r>
            <a:r>
              <a:rPr lang="es-MX" sz="2000" b="1" dirty="0"/>
              <a:t>presupuesto</a:t>
            </a:r>
            <a:r>
              <a:rPr lang="es-MX" sz="2000" dirty="0">
                <a:solidFill>
                  <a:schemeClr val="tx1">
                    <a:lumMod val="75000"/>
                    <a:lumOff val="25000"/>
                  </a:schemeClr>
                </a:solidFill>
              </a:rPr>
              <a:t> para comprobar que se están cubriendo, de manera equilibrada, las necesidades e intereses de las mujeres y </a:t>
            </a:r>
            <a:r>
              <a:rPr lang="es-MX" sz="2000" dirty="0" smtClean="0">
                <a:solidFill>
                  <a:schemeClr val="tx1">
                    <a:lumMod val="75000"/>
                    <a:lumOff val="25000"/>
                  </a:schemeClr>
                </a:solidFill>
              </a:rPr>
              <a:t>los hombres</a:t>
            </a:r>
            <a:r>
              <a:rPr lang="es-MX" sz="2000" dirty="0">
                <a:solidFill>
                  <a:schemeClr val="tx1">
                    <a:lumMod val="75000"/>
                    <a:lumOff val="25000"/>
                  </a:schemeClr>
                </a:solidFill>
              </a:rPr>
              <a:t>.</a:t>
            </a:r>
          </a:p>
          <a:p>
            <a:pPr algn="just"/>
            <a:endParaRPr lang="es-MX" sz="2000" dirty="0">
              <a:solidFill>
                <a:schemeClr val="tx1">
                  <a:lumMod val="75000"/>
                  <a:lumOff val="25000"/>
                </a:schemeClr>
              </a:solidFill>
            </a:endParaRPr>
          </a:p>
          <a:p>
            <a:pPr algn="just"/>
            <a:r>
              <a:rPr lang="es-MX" sz="2000" dirty="0">
                <a:solidFill>
                  <a:schemeClr val="tx1">
                    <a:lumMod val="75000"/>
                    <a:lumOff val="25000"/>
                  </a:schemeClr>
                </a:solidFill>
              </a:rPr>
              <a:t>Retoma los </a:t>
            </a:r>
            <a:r>
              <a:rPr lang="es-MX" sz="2000" b="1" dirty="0"/>
              <a:t>Objetivos del Desarrollo del Milenio (ODM) </a:t>
            </a:r>
            <a:r>
              <a:rPr lang="es-MX" sz="2000" dirty="0">
                <a:solidFill>
                  <a:schemeClr val="tx1">
                    <a:lumMod val="75000"/>
                    <a:lumOff val="25000"/>
                  </a:schemeClr>
                </a:solidFill>
              </a:rPr>
              <a:t>para poder definir medidas inclusivas con la finalidad de promover la sostenibilidad y la resiliencia, que se ven reflejadas en </a:t>
            </a:r>
            <a:r>
              <a:rPr lang="es-MX" sz="2000" b="1" dirty="0"/>
              <a:t>17 Objetivos de Desarrollo Sostenible (ODS) </a:t>
            </a:r>
            <a:r>
              <a:rPr lang="es-MX" sz="2000" dirty="0">
                <a:solidFill>
                  <a:schemeClr val="tx1">
                    <a:lumMod val="75000"/>
                    <a:lumOff val="25000"/>
                  </a:schemeClr>
                </a:solidFill>
              </a:rPr>
              <a:t>con </a:t>
            </a:r>
            <a:r>
              <a:rPr lang="es-MX" sz="2000" b="1" dirty="0"/>
              <a:t>169 metas que </a:t>
            </a:r>
            <a:r>
              <a:rPr lang="es-MX" sz="2000" b="1" dirty="0" smtClean="0"/>
              <a:t>integran </a:t>
            </a:r>
            <a:r>
              <a:rPr lang="es-MX" sz="2000" b="1" dirty="0"/>
              <a:t>enfoques </a:t>
            </a:r>
            <a:r>
              <a:rPr lang="es-MX" sz="2000" b="1" dirty="0" smtClean="0"/>
              <a:t>transversales</a:t>
            </a:r>
            <a:r>
              <a:rPr lang="es-MX" sz="2000" dirty="0" smtClean="0">
                <a:solidFill>
                  <a:schemeClr val="tx1">
                    <a:lumMod val="75000"/>
                    <a:lumOff val="25000"/>
                  </a:schemeClr>
                </a:solidFill>
              </a:rPr>
              <a:t> </a:t>
            </a:r>
            <a:r>
              <a:rPr lang="es-MX" sz="2000" dirty="0">
                <a:solidFill>
                  <a:schemeClr val="tx1">
                    <a:lumMod val="75000"/>
                    <a:lumOff val="25000"/>
                  </a:schemeClr>
                </a:solidFill>
              </a:rPr>
              <a:t>como los derechos humanos, la equidad de género y el empoderamiento de las mujeres y niñas. </a:t>
            </a:r>
          </a:p>
        </p:txBody>
      </p:sp>
      <p:sp>
        <p:nvSpPr>
          <p:cNvPr id="7" name="Título 1"/>
          <p:cNvSpPr txBox="1">
            <a:spLocks/>
          </p:cNvSpPr>
          <p:nvPr/>
        </p:nvSpPr>
        <p:spPr>
          <a:xfrm>
            <a:off x="1564552" y="111483"/>
            <a:ext cx="893925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spc="-150">
                <a:solidFill>
                  <a:srgbClr val="595959"/>
                </a:solidFill>
                <a:latin typeface="Arial"/>
                <a:ea typeface="+mj-ea"/>
                <a:cs typeface="Arial"/>
              </a:defRPr>
            </a:lvl1pPr>
          </a:lstStyle>
          <a:p>
            <a:pPr algn="l"/>
            <a:r>
              <a:rPr lang="es-MX" sz="3600" dirty="0" smtClean="0">
                <a:solidFill>
                  <a:schemeClr val="bg2">
                    <a:lumMod val="50000"/>
                  </a:schemeClr>
                </a:solidFill>
                <a:latin typeface="+mj-lt"/>
              </a:rPr>
              <a:t>Agenda 2030 para el Desarrollo Sostenible</a:t>
            </a:r>
            <a:endParaRPr lang="es-MX" sz="3600" dirty="0">
              <a:solidFill>
                <a:schemeClr val="bg2">
                  <a:lumMod val="50000"/>
                </a:schemeClr>
              </a:solidFill>
              <a:latin typeface="+mj-lt"/>
            </a:endParaRPr>
          </a:p>
        </p:txBody>
      </p:sp>
      <p:sp>
        <p:nvSpPr>
          <p:cNvPr id="8" name="Rectángulo 7"/>
          <p:cNvSpPr/>
          <p:nvPr/>
        </p:nvSpPr>
        <p:spPr>
          <a:xfrm>
            <a:off x="1404452" y="390994"/>
            <a:ext cx="160100" cy="523890"/>
          </a:xfrm>
          <a:prstGeom prst="rect">
            <a:avLst/>
          </a:prstGeom>
          <a:solidFill>
            <a:srgbClr val="934C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4378072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DATAPERCENTBASE" val="crParticipant"/>
  <p:tag name="ARS_CHARTPARA_NUMBERDEC" val="0"/>
  <p:tag name="ARS_CHARTPARA_PERCENTDEC" val="1"/>
  <p:tag name="ARS_CHARTPARA_SHOW3D" val="0"/>
  <p:tag name="ARS_CHARTPOINTWIDTH" val="0.5"/>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ISRESPONSED" val="1"/>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DATAPERCENTBASE" val="crParticipant"/>
  <p:tag name="ARS_CHARTPARA_NUMBERDEC" val="0"/>
  <p:tag name="ARS_CHARTPARA_PERCENTDEC" val="1"/>
  <p:tag name="ARS_CHARTPARA_SHOW3D" val="0"/>
  <p:tag name="ARS_CHARTPOINTWIDTH" val="0.5"/>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DATAPERCENTBASE" val="crParticipant"/>
  <p:tag name="ARS_CHARTPARA_NUMBERDEC" val="0"/>
  <p:tag name="ARS_CHARTPARA_PERCENTDEC" val="1"/>
  <p:tag name="ARS_CHARTPARA_SHOW3D" val="0"/>
  <p:tag name="ARS_CHARTPOINTWIDTH" val="0.5"/>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ISRESPONSED" val="1"/>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DATAPERCENTBASE" val="crParticipant"/>
  <p:tag name="ARS_CHARTPARA_NUMBERDEC" val="0"/>
  <p:tag name="ARS_CHARTPARA_PERCENTDEC" val="1"/>
  <p:tag name="ARS_CHARTPARA_SHOW3D" val="0"/>
  <p:tag name="ARS_CHARTPOINTWIDTH" val="0.5"/>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ISRESPONSED" val="1"/>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DATAPERCENTBASE" val="crParticipant"/>
  <p:tag name="ARS_CHARTPARA_NUMBERDEC" val="0"/>
  <p:tag name="ARS_CHARTPARA_PERCENTDEC" val="1"/>
  <p:tag name="ARS_CHARTPARA_SHOW3D" val="0"/>
  <p:tag name="ARS_CHARTPOINTWIDTH" val="0.5"/>
</p:tagLst>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700</TotalTime>
  <Words>3603</Words>
  <Application>Microsoft Office PowerPoint</Application>
  <PresentationFormat>Panorámica</PresentationFormat>
  <Paragraphs>561</Paragraphs>
  <Slides>59</Slides>
  <Notes>4</Notes>
  <HiddenSlides>0</HiddenSlides>
  <MMClips>0</MMClips>
  <ScaleCrop>false</ScaleCrop>
  <HeadingPairs>
    <vt:vector size="8" baseType="variant">
      <vt:variant>
        <vt:lpstr>Fuentes usadas</vt:lpstr>
      </vt:variant>
      <vt:variant>
        <vt:i4>7</vt:i4>
      </vt:variant>
      <vt:variant>
        <vt:lpstr>Tema</vt:lpstr>
      </vt:variant>
      <vt:variant>
        <vt:i4>3</vt:i4>
      </vt:variant>
      <vt:variant>
        <vt:lpstr>Servidores OLE incrustados</vt:lpstr>
      </vt:variant>
      <vt:variant>
        <vt:i4>1</vt:i4>
      </vt:variant>
      <vt:variant>
        <vt:lpstr>Títulos de diapositiva</vt:lpstr>
      </vt:variant>
      <vt:variant>
        <vt:i4>59</vt:i4>
      </vt:variant>
    </vt:vector>
  </HeadingPairs>
  <TitlesOfParts>
    <vt:vector size="70" baseType="lpstr">
      <vt:lpstr>Arial</vt:lpstr>
      <vt:lpstr>Calibri</vt:lpstr>
      <vt:lpstr>Calibri Light</vt:lpstr>
      <vt:lpstr>Courier New</vt:lpstr>
      <vt:lpstr>Helvetica</vt:lpstr>
      <vt:lpstr>Times New Roman</vt:lpstr>
      <vt:lpstr>Wingdings</vt:lpstr>
      <vt:lpstr>Tema de Office</vt:lpstr>
      <vt:lpstr>1_Tema de Office</vt:lpstr>
      <vt:lpstr>2_Tema de Office</vt:lpstr>
      <vt:lpstr>Hoja de cálculo</vt:lpstr>
      <vt:lpstr>Presentación de PowerPoint</vt:lpstr>
      <vt:lpstr>Presentación de PowerPoint</vt:lpstr>
      <vt:lpstr>Contenido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Objetivo </vt:lpstr>
      <vt:lpstr>Objetivos particulares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PFCE 2019</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Fechas importantes para el ejercicio 2019:</vt:lpstr>
      <vt:lpstr>Presentación de PowerPoint</vt:lpstr>
      <vt:lpstr>Presentación de PowerPoint</vt:lpstr>
      <vt:lpstr>Presentación de PowerPoint</vt:lpstr>
      <vt:lpstr>Cuestionario Estadístico 911  SEP-ANUIES-INEGI   Período 2019-2020</vt:lpstr>
      <vt:lpstr>Cuestionario estadístico 911 (2019-2020)  Educación Media Superior</vt:lpstr>
      <vt:lpstr>Cuestionario estadístico 911 (2019-2020)  Educación Superior</vt:lpstr>
      <vt:lpstr> Ruta general del proceso</vt:lpstr>
      <vt:lpstr>Consideraciones en el proceso del levantamiento estadístico 911  Educación Media Superior</vt:lpstr>
      <vt:lpstr>Consideraciones en el proceso del levantamiento estadístico 911   Educación Superior</vt:lpstr>
      <vt:lpstr>Rankings   </vt:lpstr>
      <vt:lpstr>Rankings en los que participa la Universidad</vt:lpstr>
      <vt:lpstr>Rankings en los que participa la Universidad</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dc:creator>
  <cp:lastModifiedBy>COPLADI</cp:lastModifiedBy>
  <cp:revision>84</cp:revision>
  <dcterms:created xsi:type="dcterms:W3CDTF">2019-08-26T18:08:59Z</dcterms:created>
  <dcterms:modified xsi:type="dcterms:W3CDTF">2019-08-30T06:13:26Z</dcterms:modified>
</cp:coreProperties>
</file>