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74" r:id="rId3"/>
    <p:sldId id="275" r:id="rId4"/>
    <p:sldId id="278" r:id="rId5"/>
    <p:sldId id="259" r:id="rId6"/>
    <p:sldId id="260" r:id="rId7"/>
    <p:sldId id="279" r:id="rId8"/>
    <p:sldId id="28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1" r:id="rId22"/>
    <p:sldId id="258"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7A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showGuides="1">
      <p:cViewPr varScale="1">
        <p:scale>
          <a:sx n="115" d="100"/>
          <a:sy n="115" d="100"/>
        </p:scale>
        <p:origin x="25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EZ VAZQUEZ, JORGE" userId="8d0b662c-e212-48fe-9579-eb964b969fd2" providerId="ADAL" clId="{2A9ADA88-4450-44DB-8681-3F847C26B478}"/>
    <pc:docChg chg="modSld">
      <pc:chgData name="PAEZ VAZQUEZ, JORGE" userId="8d0b662c-e212-48fe-9579-eb964b969fd2" providerId="ADAL" clId="{2A9ADA88-4450-44DB-8681-3F847C26B478}" dt="2021-10-15T18:33:00.982" v="0" actId="20577"/>
      <pc:docMkLst>
        <pc:docMk/>
      </pc:docMkLst>
      <pc:sldChg chg="modSp mod">
        <pc:chgData name="PAEZ VAZQUEZ, JORGE" userId="8d0b662c-e212-48fe-9579-eb964b969fd2" providerId="ADAL" clId="{2A9ADA88-4450-44DB-8681-3F847C26B478}" dt="2021-10-15T18:33:00.982" v="0" actId="20577"/>
        <pc:sldMkLst>
          <pc:docMk/>
          <pc:sldMk cId="4102638938" sldId="256"/>
        </pc:sldMkLst>
        <pc:spChg chg="mod">
          <ac:chgData name="PAEZ VAZQUEZ, JORGE" userId="8d0b662c-e212-48fe-9579-eb964b969fd2" providerId="ADAL" clId="{2A9ADA88-4450-44DB-8681-3F847C26B478}" dt="2021-10-15T18:33:00.982" v="0" actId="20577"/>
          <ac:spMkLst>
            <pc:docMk/>
            <pc:sldMk cId="4102638938" sldId="256"/>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44F40-A2BA-46B3-867D-22A3EF8C9456}" type="doc">
      <dgm:prSet loTypeId="urn:microsoft.com/office/officeart/2005/8/layout/hList1" loCatId="list" qsTypeId="urn:microsoft.com/office/officeart/2005/8/quickstyle/simple3" qsCatId="simple" csTypeId="urn:microsoft.com/office/officeart/2005/8/colors/colorful3" csCatId="colorful" phldr="1"/>
      <dgm:spPr/>
      <dgm:t>
        <a:bodyPr/>
        <a:lstStyle/>
        <a:p>
          <a:endParaRPr lang="es-ES"/>
        </a:p>
      </dgm:t>
    </dgm:pt>
    <dgm:pt modelId="{0650C005-220B-45BA-A91E-972EEEF81BD1}">
      <dgm:prSet phldrT="[Texto]"/>
      <dgm:spPr/>
      <dgm:t>
        <a:bodyPr/>
        <a:lstStyle/>
        <a:p>
          <a:r>
            <a:rPr lang="es-ES" dirty="0"/>
            <a:t>30 de noviembre de 2021</a:t>
          </a:r>
        </a:p>
      </dgm:t>
    </dgm:pt>
    <dgm:pt modelId="{44FD505F-AF49-4021-8CA9-1A5E9F9A1222}" type="parTrans" cxnId="{354E3BA9-002E-417B-9428-BB092B0A2361}">
      <dgm:prSet/>
      <dgm:spPr/>
      <dgm:t>
        <a:bodyPr/>
        <a:lstStyle/>
        <a:p>
          <a:endParaRPr lang="es-ES"/>
        </a:p>
      </dgm:t>
    </dgm:pt>
    <dgm:pt modelId="{07CDC89A-A686-454A-B40E-0F9558C5DB98}" type="sibTrans" cxnId="{354E3BA9-002E-417B-9428-BB092B0A2361}">
      <dgm:prSet/>
      <dgm:spPr/>
      <dgm:t>
        <a:bodyPr/>
        <a:lstStyle/>
        <a:p>
          <a:endParaRPr lang="es-ES"/>
        </a:p>
      </dgm:t>
    </dgm:pt>
    <dgm:pt modelId="{CE667B97-5E2A-40C1-8495-284DD45E3C01}">
      <dgm:prSet phldrT="[Texto]"/>
      <dgm:spPr/>
      <dgm:t>
        <a:bodyPr/>
        <a:lstStyle/>
        <a:p>
          <a:r>
            <a:rPr lang="es-ES" dirty="0"/>
            <a:t>Fecha limite para </a:t>
          </a:r>
          <a:r>
            <a:rPr lang="es-ES" b="1" dirty="0"/>
            <a:t>ejercer</a:t>
          </a:r>
          <a:r>
            <a:rPr lang="es-ES" dirty="0"/>
            <a:t> y </a:t>
          </a:r>
          <a:r>
            <a:rPr lang="es-ES" b="1" dirty="0"/>
            <a:t>pagar</a:t>
          </a:r>
          <a:r>
            <a:rPr lang="es-ES" dirty="0"/>
            <a:t> los recursos autorizados.</a:t>
          </a:r>
        </a:p>
      </dgm:t>
    </dgm:pt>
    <dgm:pt modelId="{66E49CD7-EC94-444F-98B0-F1C1A9DB579F}" type="parTrans" cxnId="{2B44ACD3-29D2-445B-BD68-BACFE8553EFC}">
      <dgm:prSet/>
      <dgm:spPr/>
      <dgm:t>
        <a:bodyPr/>
        <a:lstStyle/>
        <a:p>
          <a:endParaRPr lang="es-ES"/>
        </a:p>
      </dgm:t>
    </dgm:pt>
    <dgm:pt modelId="{B188C5D4-D904-4650-8DFF-A8E3D66D49A7}" type="sibTrans" cxnId="{2B44ACD3-29D2-445B-BD68-BACFE8553EFC}">
      <dgm:prSet/>
      <dgm:spPr/>
      <dgm:t>
        <a:bodyPr/>
        <a:lstStyle/>
        <a:p>
          <a:endParaRPr lang="es-ES"/>
        </a:p>
      </dgm:t>
    </dgm:pt>
    <dgm:pt modelId="{0F03AD39-711E-4033-A0DE-01C1C83E3EC9}">
      <dgm:prSet phldrT="[Texto]"/>
      <dgm:spPr/>
      <dgm:t>
        <a:bodyPr/>
        <a:lstStyle/>
        <a:p>
          <a:r>
            <a:rPr lang="es-ES" dirty="0"/>
            <a:t>15 de diciembre de 2021</a:t>
          </a:r>
        </a:p>
      </dgm:t>
    </dgm:pt>
    <dgm:pt modelId="{8DD24F37-5B7A-4D51-8B72-EDF13A1732D1}" type="parTrans" cxnId="{7CE00DC9-9948-4334-8082-C011CB25B962}">
      <dgm:prSet/>
      <dgm:spPr/>
      <dgm:t>
        <a:bodyPr/>
        <a:lstStyle/>
        <a:p>
          <a:endParaRPr lang="es-ES"/>
        </a:p>
      </dgm:t>
    </dgm:pt>
    <dgm:pt modelId="{C406F23A-71DC-48CB-BF0D-CE4524938793}" type="sibTrans" cxnId="{7CE00DC9-9948-4334-8082-C011CB25B962}">
      <dgm:prSet/>
      <dgm:spPr/>
      <dgm:t>
        <a:bodyPr/>
        <a:lstStyle/>
        <a:p>
          <a:endParaRPr lang="es-ES"/>
        </a:p>
      </dgm:t>
    </dgm:pt>
    <dgm:pt modelId="{807725E6-6D72-43E8-8179-8EA33B5DDB7E}">
      <dgm:prSet phldrT="[Texto]"/>
      <dgm:spPr/>
      <dgm:t>
        <a:bodyPr/>
        <a:lstStyle/>
        <a:p>
          <a:r>
            <a:rPr lang="es-ES" b="1" dirty="0"/>
            <a:t>Reintegrar</a:t>
          </a:r>
          <a:r>
            <a:rPr lang="es-ES" dirty="0"/>
            <a:t> los recursos </a:t>
          </a:r>
          <a:r>
            <a:rPr lang="es-ES" b="1" dirty="0"/>
            <a:t>no pagados </a:t>
          </a:r>
          <a:r>
            <a:rPr lang="es-ES" dirty="0"/>
            <a:t>y sus productos financieros a la SHP.</a:t>
          </a:r>
        </a:p>
      </dgm:t>
    </dgm:pt>
    <dgm:pt modelId="{7518547A-407B-46C7-943D-56406EC56DE9}" type="parTrans" cxnId="{554FABA7-6107-4E9F-9438-9F9F1080C242}">
      <dgm:prSet/>
      <dgm:spPr/>
      <dgm:t>
        <a:bodyPr/>
        <a:lstStyle/>
        <a:p>
          <a:endParaRPr lang="es-ES"/>
        </a:p>
      </dgm:t>
    </dgm:pt>
    <dgm:pt modelId="{34505340-1022-459B-9486-66F8A591C1E6}" type="sibTrans" cxnId="{554FABA7-6107-4E9F-9438-9F9F1080C242}">
      <dgm:prSet/>
      <dgm:spPr/>
      <dgm:t>
        <a:bodyPr/>
        <a:lstStyle/>
        <a:p>
          <a:endParaRPr lang="es-ES"/>
        </a:p>
      </dgm:t>
    </dgm:pt>
    <dgm:pt modelId="{27B827DC-B248-4B28-8FEA-4DEB5EF4C0FF}" type="pres">
      <dgm:prSet presAssocID="{24944F40-A2BA-46B3-867D-22A3EF8C9456}" presName="Name0" presStyleCnt="0">
        <dgm:presLayoutVars>
          <dgm:dir/>
          <dgm:animLvl val="lvl"/>
          <dgm:resizeHandles val="exact"/>
        </dgm:presLayoutVars>
      </dgm:prSet>
      <dgm:spPr/>
    </dgm:pt>
    <dgm:pt modelId="{7302E0B2-C75A-45A1-8EA6-F6D6B9D12E88}" type="pres">
      <dgm:prSet presAssocID="{0650C005-220B-45BA-A91E-972EEEF81BD1}" presName="composite" presStyleCnt="0"/>
      <dgm:spPr/>
    </dgm:pt>
    <dgm:pt modelId="{EB20EAFB-CE24-49EE-90FC-E4FBCA3C2C2B}" type="pres">
      <dgm:prSet presAssocID="{0650C005-220B-45BA-A91E-972EEEF81BD1}" presName="parTx" presStyleLbl="alignNode1" presStyleIdx="0" presStyleCnt="2">
        <dgm:presLayoutVars>
          <dgm:chMax val="0"/>
          <dgm:chPref val="0"/>
          <dgm:bulletEnabled val="1"/>
        </dgm:presLayoutVars>
      </dgm:prSet>
      <dgm:spPr/>
    </dgm:pt>
    <dgm:pt modelId="{31AED864-3AD2-4D33-BAAB-B59907C52EBD}" type="pres">
      <dgm:prSet presAssocID="{0650C005-220B-45BA-A91E-972EEEF81BD1}" presName="desTx" presStyleLbl="alignAccFollowNode1" presStyleIdx="0" presStyleCnt="2">
        <dgm:presLayoutVars>
          <dgm:bulletEnabled val="1"/>
        </dgm:presLayoutVars>
      </dgm:prSet>
      <dgm:spPr/>
    </dgm:pt>
    <dgm:pt modelId="{9D0CA1FA-0200-4145-B8D1-9483CFAC3DB7}" type="pres">
      <dgm:prSet presAssocID="{07CDC89A-A686-454A-B40E-0F9558C5DB98}" presName="space" presStyleCnt="0"/>
      <dgm:spPr/>
    </dgm:pt>
    <dgm:pt modelId="{DE74BB07-7F56-4D2B-B2AB-C74DD4EA283F}" type="pres">
      <dgm:prSet presAssocID="{0F03AD39-711E-4033-A0DE-01C1C83E3EC9}" presName="composite" presStyleCnt="0"/>
      <dgm:spPr/>
    </dgm:pt>
    <dgm:pt modelId="{62790BAE-DDF0-4AE5-826B-DC24C704667C}" type="pres">
      <dgm:prSet presAssocID="{0F03AD39-711E-4033-A0DE-01C1C83E3EC9}" presName="parTx" presStyleLbl="alignNode1" presStyleIdx="1" presStyleCnt="2">
        <dgm:presLayoutVars>
          <dgm:chMax val="0"/>
          <dgm:chPref val="0"/>
          <dgm:bulletEnabled val="1"/>
        </dgm:presLayoutVars>
      </dgm:prSet>
      <dgm:spPr/>
    </dgm:pt>
    <dgm:pt modelId="{B7663CE7-78D0-456D-8B6B-7605F19E5580}" type="pres">
      <dgm:prSet presAssocID="{0F03AD39-711E-4033-A0DE-01C1C83E3EC9}" presName="desTx" presStyleLbl="alignAccFollowNode1" presStyleIdx="1" presStyleCnt="2">
        <dgm:presLayoutVars>
          <dgm:bulletEnabled val="1"/>
        </dgm:presLayoutVars>
      </dgm:prSet>
      <dgm:spPr/>
    </dgm:pt>
  </dgm:ptLst>
  <dgm:cxnLst>
    <dgm:cxn modelId="{8685D363-001E-4451-BAEB-17AA8C80EF17}" type="presOf" srcId="{24944F40-A2BA-46B3-867D-22A3EF8C9456}" destId="{27B827DC-B248-4B28-8FEA-4DEB5EF4C0FF}" srcOrd="0" destOrd="0" presId="urn:microsoft.com/office/officeart/2005/8/layout/hList1"/>
    <dgm:cxn modelId="{E430EA7A-C875-427A-96FE-6DF0BA7C72C0}" type="presOf" srcId="{0F03AD39-711E-4033-A0DE-01C1C83E3EC9}" destId="{62790BAE-DDF0-4AE5-826B-DC24C704667C}" srcOrd="0" destOrd="0" presId="urn:microsoft.com/office/officeart/2005/8/layout/hList1"/>
    <dgm:cxn modelId="{554FABA7-6107-4E9F-9438-9F9F1080C242}" srcId="{0F03AD39-711E-4033-A0DE-01C1C83E3EC9}" destId="{807725E6-6D72-43E8-8179-8EA33B5DDB7E}" srcOrd="0" destOrd="0" parTransId="{7518547A-407B-46C7-943D-56406EC56DE9}" sibTransId="{34505340-1022-459B-9486-66F8A591C1E6}"/>
    <dgm:cxn modelId="{354E3BA9-002E-417B-9428-BB092B0A2361}" srcId="{24944F40-A2BA-46B3-867D-22A3EF8C9456}" destId="{0650C005-220B-45BA-A91E-972EEEF81BD1}" srcOrd="0" destOrd="0" parTransId="{44FD505F-AF49-4021-8CA9-1A5E9F9A1222}" sibTransId="{07CDC89A-A686-454A-B40E-0F9558C5DB98}"/>
    <dgm:cxn modelId="{52D5EBBA-999A-4613-B85C-EE1506BCB26F}" type="presOf" srcId="{0650C005-220B-45BA-A91E-972EEEF81BD1}" destId="{EB20EAFB-CE24-49EE-90FC-E4FBCA3C2C2B}" srcOrd="0" destOrd="0" presId="urn:microsoft.com/office/officeart/2005/8/layout/hList1"/>
    <dgm:cxn modelId="{12E4DFBC-CF7B-4643-BF24-C79531935585}" type="presOf" srcId="{807725E6-6D72-43E8-8179-8EA33B5DDB7E}" destId="{B7663CE7-78D0-456D-8B6B-7605F19E5580}" srcOrd="0" destOrd="0" presId="urn:microsoft.com/office/officeart/2005/8/layout/hList1"/>
    <dgm:cxn modelId="{7CE00DC9-9948-4334-8082-C011CB25B962}" srcId="{24944F40-A2BA-46B3-867D-22A3EF8C9456}" destId="{0F03AD39-711E-4033-A0DE-01C1C83E3EC9}" srcOrd="1" destOrd="0" parTransId="{8DD24F37-5B7A-4D51-8B72-EDF13A1732D1}" sibTransId="{C406F23A-71DC-48CB-BF0D-CE4524938793}"/>
    <dgm:cxn modelId="{2B44ACD3-29D2-445B-BD68-BACFE8553EFC}" srcId="{0650C005-220B-45BA-A91E-972EEEF81BD1}" destId="{CE667B97-5E2A-40C1-8495-284DD45E3C01}" srcOrd="0" destOrd="0" parTransId="{66E49CD7-EC94-444F-98B0-F1C1A9DB579F}" sibTransId="{B188C5D4-D904-4650-8DFF-A8E3D66D49A7}"/>
    <dgm:cxn modelId="{536C44FD-9956-4555-8A66-06C3C88F1DFB}" type="presOf" srcId="{CE667B97-5E2A-40C1-8495-284DD45E3C01}" destId="{31AED864-3AD2-4D33-BAAB-B59907C52EBD}" srcOrd="0" destOrd="0" presId="urn:microsoft.com/office/officeart/2005/8/layout/hList1"/>
    <dgm:cxn modelId="{8C64AEA4-2707-4662-9287-6CBA88DF3AA0}" type="presParOf" srcId="{27B827DC-B248-4B28-8FEA-4DEB5EF4C0FF}" destId="{7302E0B2-C75A-45A1-8EA6-F6D6B9D12E88}" srcOrd="0" destOrd="0" presId="urn:microsoft.com/office/officeart/2005/8/layout/hList1"/>
    <dgm:cxn modelId="{9BDDC87E-B5F3-4074-8EC1-DACAAEA141DD}" type="presParOf" srcId="{7302E0B2-C75A-45A1-8EA6-F6D6B9D12E88}" destId="{EB20EAFB-CE24-49EE-90FC-E4FBCA3C2C2B}" srcOrd="0" destOrd="0" presId="urn:microsoft.com/office/officeart/2005/8/layout/hList1"/>
    <dgm:cxn modelId="{3EAA76C4-D385-41F8-9DC7-1FAF3BDC08CB}" type="presParOf" srcId="{7302E0B2-C75A-45A1-8EA6-F6D6B9D12E88}" destId="{31AED864-3AD2-4D33-BAAB-B59907C52EBD}" srcOrd="1" destOrd="0" presId="urn:microsoft.com/office/officeart/2005/8/layout/hList1"/>
    <dgm:cxn modelId="{9DAF0238-8F72-4924-BA43-D1F502A1B2E9}" type="presParOf" srcId="{27B827DC-B248-4B28-8FEA-4DEB5EF4C0FF}" destId="{9D0CA1FA-0200-4145-B8D1-9483CFAC3DB7}" srcOrd="1" destOrd="0" presId="urn:microsoft.com/office/officeart/2005/8/layout/hList1"/>
    <dgm:cxn modelId="{1744F7D6-47D2-4226-8526-83E74D27D466}" type="presParOf" srcId="{27B827DC-B248-4B28-8FEA-4DEB5EF4C0FF}" destId="{DE74BB07-7F56-4D2B-B2AB-C74DD4EA283F}" srcOrd="2" destOrd="0" presId="urn:microsoft.com/office/officeart/2005/8/layout/hList1"/>
    <dgm:cxn modelId="{E9AFBA1C-8448-4D23-873C-2383E48EED36}" type="presParOf" srcId="{DE74BB07-7F56-4D2B-B2AB-C74DD4EA283F}" destId="{62790BAE-DDF0-4AE5-826B-DC24C704667C}" srcOrd="0" destOrd="0" presId="urn:microsoft.com/office/officeart/2005/8/layout/hList1"/>
    <dgm:cxn modelId="{5E7049A9-BF2D-4900-9EFC-C1E41E889115}" type="presParOf" srcId="{DE74BB07-7F56-4D2B-B2AB-C74DD4EA283F}" destId="{B7663CE7-78D0-456D-8B6B-7605F19E558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98AC6-E02F-454F-BEFF-18874CFE1425}" type="doc">
      <dgm:prSet loTypeId="urn:microsoft.com/office/officeart/2005/8/layout/hProcess9" loCatId="process" qsTypeId="urn:microsoft.com/office/officeart/2005/8/quickstyle/simple1" qsCatId="simple" csTypeId="urn:microsoft.com/office/officeart/2005/8/colors/accent2_1" csCatId="accent2" phldr="1"/>
      <dgm:spPr/>
    </dgm:pt>
    <dgm:pt modelId="{62EA8134-A19A-4822-AA54-3F8979518598}">
      <dgm:prSet phldrT="[Texto]" custT="1"/>
      <dgm:spPr/>
      <dgm:t>
        <a:bodyPr/>
        <a:lstStyle/>
        <a:p>
          <a:r>
            <a:rPr lang="es-ES" sz="1600" b="1" dirty="0"/>
            <a:t>Programar</a:t>
          </a:r>
          <a:r>
            <a:rPr lang="es-ES" sz="1600" dirty="0"/>
            <a:t> en P3e la </a:t>
          </a:r>
          <a:r>
            <a:rPr lang="es-ES" sz="1600" b="1" dirty="0"/>
            <a:t>totalidad</a:t>
          </a:r>
          <a:r>
            <a:rPr lang="es-ES" sz="1600" dirty="0"/>
            <a:t> de los recursos asignados</a:t>
          </a:r>
        </a:p>
      </dgm:t>
    </dgm:pt>
    <dgm:pt modelId="{46D12781-C2C3-465A-93A3-A1748140C1A3}" type="parTrans" cxnId="{D38E8C21-97B3-4F7B-A58D-CDE8A1F3DC9A}">
      <dgm:prSet/>
      <dgm:spPr/>
      <dgm:t>
        <a:bodyPr/>
        <a:lstStyle/>
        <a:p>
          <a:endParaRPr lang="es-ES"/>
        </a:p>
      </dgm:t>
    </dgm:pt>
    <dgm:pt modelId="{4F7721C6-2B22-4C13-8D92-AA09974CC785}" type="sibTrans" cxnId="{D38E8C21-97B3-4F7B-A58D-CDE8A1F3DC9A}">
      <dgm:prSet/>
      <dgm:spPr/>
      <dgm:t>
        <a:bodyPr/>
        <a:lstStyle/>
        <a:p>
          <a:endParaRPr lang="es-ES"/>
        </a:p>
      </dgm:t>
    </dgm:pt>
    <dgm:pt modelId="{D9BE4455-0DE6-4660-92B2-7DE9A023A7B5}" type="pres">
      <dgm:prSet presAssocID="{B0C98AC6-E02F-454F-BEFF-18874CFE1425}" presName="CompostProcess" presStyleCnt="0">
        <dgm:presLayoutVars>
          <dgm:dir/>
          <dgm:resizeHandles val="exact"/>
        </dgm:presLayoutVars>
      </dgm:prSet>
      <dgm:spPr/>
    </dgm:pt>
    <dgm:pt modelId="{EBABE063-6551-4077-A2FF-E291C2DCD314}" type="pres">
      <dgm:prSet presAssocID="{B0C98AC6-E02F-454F-BEFF-18874CFE1425}" presName="arrow" presStyleLbl="bgShp" presStyleIdx="0" presStyleCnt="1" custScaleX="107658"/>
      <dgm:spPr/>
    </dgm:pt>
    <dgm:pt modelId="{6DDF983B-D78D-4004-9073-75C6AA96E75B}" type="pres">
      <dgm:prSet presAssocID="{B0C98AC6-E02F-454F-BEFF-18874CFE1425}" presName="linearProcess" presStyleCnt="0"/>
      <dgm:spPr/>
    </dgm:pt>
    <dgm:pt modelId="{91629121-3D0E-40CA-9106-47E5FF6DA9A9}" type="pres">
      <dgm:prSet presAssocID="{62EA8134-A19A-4822-AA54-3F8979518598}" presName="textNode" presStyleLbl="node1" presStyleIdx="0" presStyleCnt="1" custLinFactNeighborX="-2665" custLinFactNeighborY="190">
        <dgm:presLayoutVars>
          <dgm:bulletEnabled val="1"/>
        </dgm:presLayoutVars>
      </dgm:prSet>
      <dgm:spPr/>
    </dgm:pt>
  </dgm:ptLst>
  <dgm:cxnLst>
    <dgm:cxn modelId="{D2B64902-14B7-4B9F-BD59-9EA31808A19E}" type="presOf" srcId="{62EA8134-A19A-4822-AA54-3F8979518598}" destId="{91629121-3D0E-40CA-9106-47E5FF6DA9A9}" srcOrd="0" destOrd="0" presId="urn:microsoft.com/office/officeart/2005/8/layout/hProcess9"/>
    <dgm:cxn modelId="{D38E8C21-97B3-4F7B-A58D-CDE8A1F3DC9A}" srcId="{B0C98AC6-E02F-454F-BEFF-18874CFE1425}" destId="{62EA8134-A19A-4822-AA54-3F8979518598}" srcOrd="0" destOrd="0" parTransId="{46D12781-C2C3-465A-93A3-A1748140C1A3}" sibTransId="{4F7721C6-2B22-4C13-8D92-AA09974CC785}"/>
    <dgm:cxn modelId="{096239A0-7CF3-426A-A25B-BC71CDAE8555}" type="presOf" srcId="{B0C98AC6-E02F-454F-BEFF-18874CFE1425}" destId="{D9BE4455-0DE6-4660-92B2-7DE9A023A7B5}" srcOrd="0" destOrd="0" presId="urn:microsoft.com/office/officeart/2005/8/layout/hProcess9"/>
    <dgm:cxn modelId="{A7303230-43F0-416C-8975-F54B9DBD3230}" type="presParOf" srcId="{D9BE4455-0DE6-4660-92B2-7DE9A023A7B5}" destId="{EBABE063-6551-4077-A2FF-E291C2DCD314}" srcOrd="0" destOrd="0" presId="urn:microsoft.com/office/officeart/2005/8/layout/hProcess9"/>
    <dgm:cxn modelId="{08F176CB-9DE2-418E-AD2E-B6BD51E7A2D1}" type="presParOf" srcId="{D9BE4455-0DE6-4660-92B2-7DE9A023A7B5}" destId="{6DDF983B-D78D-4004-9073-75C6AA96E75B}" srcOrd="1" destOrd="0" presId="urn:microsoft.com/office/officeart/2005/8/layout/hProcess9"/>
    <dgm:cxn modelId="{5EA37C7F-DEDE-49B9-B976-D5BA220C1678}" type="presParOf" srcId="{6DDF983B-D78D-4004-9073-75C6AA96E75B}" destId="{91629121-3D0E-40CA-9106-47E5FF6DA9A9}"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CC565-2973-48D2-A453-06EBC5480039}"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s-ES"/>
        </a:p>
      </dgm:t>
    </dgm:pt>
    <dgm:pt modelId="{A06BC7F9-2141-4CDE-B787-C77B9A66E66E}">
      <dgm:prSet phldrT="[Texto]"/>
      <dgm:spPr/>
      <dgm:t>
        <a:bodyPr/>
        <a:lstStyle/>
        <a:p>
          <a:r>
            <a:rPr lang="es-ES" dirty="0"/>
            <a:t>Temática</a:t>
          </a:r>
        </a:p>
      </dgm:t>
    </dgm:pt>
    <dgm:pt modelId="{152B54D6-8BC7-4F9A-B891-CC27ED6597CC}" type="parTrans" cxnId="{0ED8275A-9E7A-4686-95E8-76FE05B88396}">
      <dgm:prSet/>
      <dgm:spPr/>
      <dgm:t>
        <a:bodyPr/>
        <a:lstStyle/>
        <a:p>
          <a:endParaRPr lang="es-ES"/>
        </a:p>
      </dgm:t>
    </dgm:pt>
    <dgm:pt modelId="{548FF99F-9266-4C20-85F0-344BBC8A0E52}" type="sibTrans" cxnId="{0ED8275A-9E7A-4686-95E8-76FE05B88396}">
      <dgm:prSet/>
      <dgm:spPr/>
      <dgm:t>
        <a:bodyPr/>
        <a:lstStyle/>
        <a:p>
          <a:endParaRPr lang="es-ES"/>
        </a:p>
      </dgm:t>
    </dgm:pt>
    <dgm:pt modelId="{066FD686-2996-4762-9E89-822E1167A044}">
      <dgm:prSet phldrT="[Texto]"/>
      <dgm:spPr/>
      <dgm:t>
        <a:bodyPr/>
        <a:lstStyle/>
        <a:p>
          <a:r>
            <a:rPr lang="es-ES" dirty="0"/>
            <a:t>Entorno e infraestructura</a:t>
          </a:r>
        </a:p>
      </dgm:t>
    </dgm:pt>
    <dgm:pt modelId="{ADEA167C-239E-4160-8CED-537A0E3DDD7E}" type="parTrans" cxnId="{D2B4AB5F-8CC4-443B-9D54-F92FE0222812}">
      <dgm:prSet/>
      <dgm:spPr/>
      <dgm:t>
        <a:bodyPr/>
        <a:lstStyle/>
        <a:p>
          <a:endParaRPr lang="es-ES"/>
        </a:p>
      </dgm:t>
    </dgm:pt>
    <dgm:pt modelId="{DFFC41B4-9BBA-4B71-9E85-434B9D386C58}" type="sibTrans" cxnId="{D2B4AB5F-8CC4-443B-9D54-F92FE0222812}">
      <dgm:prSet/>
      <dgm:spPr/>
      <dgm:t>
        <a:bodyPr/>
        <a:lstStyle/>
        <a:p>
          <a:endParaRPr lang="es-ES"/>
        </a:p>
      </dgm:t>
    </dgm:pt>
    <dgm:pt modelId="{5734862E-C45E-41ED-9C15-97FFCBD56D78}">
      <dgm:prSet phldrT="[Texto]"/>
      <dgm:spPr>
        <a:ln>
          <a:solidFill>
            <a:srgbClr val="00B050"/>
          </a:solidFill>
        </a:ln>
      </dgm:spPr>
      <dgm:t>
        <a:bodyPr/>
        <a:lstStyle/>
        <a:p>
          <a:r>
            <a:rPr lang="es-ES" dirty="0"/>
            <a:t>Energía y Cambio climático</a:t>
          </a:r>
        </a:p>
      </dgm:t>
    </dgm:pt>
    <dgm:pt modelId="{A5A44E0F-F60D-4202-9685-F6BF4D3B0143}" type="parTrans" cxnId="{EE5B1522-CA69-4FF3-B899-6AC653E0C431}">
      <dgm:prSet/>
      <dgm:spPr/>
      <dgm:t>
        <a:bodyPr/>
        <a:lstStyle/>
        <a:p>
          <a:endParaRPr lang="es-ES"/>
        </a:p>
      </dgm:t>
    </dgm:pt>
    <dgm:pt modelId="{8CE76E8C-7CBA-4E14-9582-09E61FAF67ED}" type="sibTrans" cxnId="{EE5B1522-CA69-4FF3-B899-6AC653E0C431}">
      <dgm:prSet/>
      <dgm:spPr/>
      <dgm:t>
        <a:bodyPr/>
        <a:lstStyle/>
        <a:p>
          <a:endParaRPr lang="es-ES"/>
        </a:p>
      </dgm:t>
    </dgm:pt>
    <dgm:pt modelId="{00CC19C4-8E0A-4A8F-96D8-3309FB553B26}">
      <dgm:prSet phldrT="[Texto]"/>
      <dgm:spPr/>
      <dgm:t>
        <a:bodyPr/>
        <a:lstStyle/>
        <a:p>
          <a:r>
            <a:rPr lang="es-ES" dirty="0"/>
            <a:t>Energía y cambio climático (Línea de acción)</a:t>
          </a:r>
        </a:p>
      </dgm:t>
    </dgm:pt>
    <dgm:pt modelId="{980C3769-9D9D-4E97-919E-13DBD512AC68}" type="parTrans" cxnId="{DC97FB75-9C2A-4528-B46C-F7E11C39E31B}">
      <dgm:prSet/>
      <dgm:spPr/>
      <dgm:t>
        <a:bodyPr/>
        <a:lstStyle/>
        <a:p>
          <a:endParaRPr lang="es-ES"/>
        </a:p>
      </dgm:t>
    </dgm:pt>
    <dgm:pt modelId="{B93D0B1F-3073-4098-B85A-B94AC67DBDA9}" type="sibTrans" cxnId="{DC97FB75-9C2A-4528-B46C-F7E11C39E31B}">
      <dgm:prSet/>
      <dgm:spPr/>
      <dgm:t>
        <a:bodyPr/>
        <a:lstStyle/>
        <a:p>
          <a:endParaRPr lang="es-ES"/>
        </a:p>
      </dgm:t>
    </dgm:pt>
    <dgm:pt modelId="{95790227-B429-4DB6-B0E1-93358C04A025}">
      <dgm:prSet phldrT="[Texto]"/>
      <dgm:spPr/>
      <dgm:t>
        <a:bodyPr/>
        <a:lstStyle/>
        <a:p>
          <a:r>
            <a:rPr lang="es-MX" b="0" i="0" u="none" dirty="0"/>
            <a:t>Energía renovable</a:t>
          </a:r>
          <a:endParaRPr lang="es-ES" dirty="0"/>
        </a:p>
      </dgm:t>
    </dgm:pt>
    <dgm:pt modelId="{61D237F8-99AD-48EC-9507-F7F2159DACA1}" type="parTrans" cxnId="{774741E7-EA5C-4685-A92E-53273B165CC7}">
      <dgm:prSet/>
      <dgm:spPr/>
      <dgm:t>
        <a:bodyPr/>
        <a:lstStyle/>
        <a:p>
          <a:endParaRPr lang="es-ES"/>
        </a:p>
      </dgm:t>
    </dgm:pt>
    <dgm:pt modelId="{066CAB39-2512-460F-AB8A-0266466EDA9A}" type="sibTrans" cxnId="{774741E7-EA5C-4685-A92E-53273B165CC7}">
      <dgm:prSet/>
      <dgm:spPr/>
      <dgm:t>
        <a:bodyPr/>
        <a:lstStyle/>
        <a:p>
          <a:endParaRPr lang="es-ES"/>
        </a:p>
      </dgm:t>
    </dgm:pt>
    <dgm:pt modelId="{1EB8668E-D399-4E04-96A7-2D1789FEA841}">
      <dgm:prSet phldrT="[Texto]"/>
      <dgm:spPr/>
      <dgm:t>
        <a:bodyPr/>
        <a:lstStyle/>
        <a:p>
          <a:r>
            <a:rPr lang="es-ES" dirty="0"/>
            <a:t>Residuos</a:t>
          </a:r>
        </a:p>
      </dgm:t>
    </dgm:pt>
    <dgm:pt modelId="{FF7738A6-C5B6-407E-BE43-9B2DBEE9AF50}" type="parTrans" cxnId="{2F6FFE05-681F-45E0-B2D6-F8D73A89B17A}">
      <dgm:prSet/>
      <dgm:spPr/>
      <dgm:t>
        <a:bodyPr/>
        <a:lstStyle/>
        <a:p>
          <a:endParaRPr lang="es-ES"/>
        </a:p>
      </dgm:t>
    </dgm:pt>
    <dgm:pt modelId="{466FAA81-252D-4AA8-A31E-0574A5DC01D9}" type="sibTrans" cxnId="{2F6FFE05-681F-45E0-B2D6-F8D73A89B17A}">
      <dgm:prSet/>
      <dgm:spPr/>
      <dgm:t>
        <a:bodyPr/>
        <a:lstStyle/>
        <a:p>
          <a:endParaRPr lang="es-ES"/>
        </a:p>
      </dgm:t>
    </dgm:pt>
    <dgm:pt modelId="{5E6A94CC-27AA-49A5-81A0-912272D59223}">
      <dgm:prSet phldrT="[Texto]"/>
      <dgm:spPr/>
      <dgm:t>
        <a:bodyPr/>
        <a:lstStyle/>
        <a:p>
          <a:r>
            <a:rPr lang="es-ES" dirty="0"/>
            <a:t>Agua</a:t>
          </a:r>
        </a:p>
      </dgm:t>
    </dgm:pt>
    <dgm:pt modelId="{EF00E9C2-E187-46BF-890B-97B0C4033323}" type="parTrans" cxnId="{252719D3-7BF0-4D0D-AD1F-54D6B78BF3BF}">
      <dgm:prSet/>
      <dgm:spPr/>
      <dgm:t>
        <a:bodyPr/>
        <a:lstStyle/>
        <a:p>
          <a:endParaRPr lang="es-ES"/>
        </a:p>
      </dgm:t>
    </dgm:pt>
    <dgm:pt modelId="{1882FEB1-51F7-4D9E-916E-1F17B57BBBF3}" type="sibTrans" cxnId="{252719D3-7BF0-4D0D-AD1F-54D6B78BF3BF}">
      <dgm:prSet/>
      <dgm:spPr/>
      <dgm:t>
        <a:bodyPr/>
        <a:lstStyle/>
        <a:p>
          <a:endParaRPr lang="es-ES"/>
        </a:p>
      </dgm:t>
    </dgm:pt>
    <dgm:pt modelId="{E5F01F7F-FC4C-4E8C-B8E0-1EEBAEAE0818}">
      <dgm:prSet phldrT="[Texto]"/>
      <dgm:spPr/>
      <dgm:t>
        <a:bodyPr/>
        <a:lstStyle/>
        <a:p>
          <a:r>
            <a:rPr lang="es-ES" dirty="0"/>
            <a:t>Transporte</a:t>
          </a:r>
        </a:p>
      </dgm:t>
    </dgm:pt>
    <dgm:pt modelId="{A3AF590F-5F02-493D-B443-DA20C44E422D}" type="parTrans" cxnId="{E4672DCA-7632-4E04-B38C-2EC825402F4F}">
      <dgm:prSet/>
      <dgm:spPr/>
      <dgm:t>
        <a:bodyPr/>
        <a:lstStyle/>
        <a:p>
          <a:endParaRPr lang="es-ES"/>
        </a:p>
      </dgm:t>
    </dgm:pt>
    <dgm:pt modelId="{525AF64C-0AF5-4004-B499-5336CD0184A6}" type="sibTrans" cxnId="{E4672DCA-7632-4E04-B38C-2EC825402F4F}">
      <dgm:prSet/>
      <dgm:spPr/>
      <dgm:t>
        <a:bodyPr/>
        <a:lstStyle/>
        <a:p>
          <a:endParaRPr lang="es-ES"/>
        </a:p>
      </dgm:t>
    </dgm:pt>
    <dgm:pt modelId="{C70AFDC6-1441-49FC-A4FE-A65D9AB0D122}">
      <dgm:prSet phldrT="[Texto]"/>
      <dgm:spPr/>
      <dgm:t>
        <a:bodyPr/>
        <a:lstStyle/>
        <a:p>
          <a:r>
            <a:rPr lang="es-ES" dirty="0"/>
            <a:t>Educación</a:t>
          </a:r>
        </a:p>
      </dgm:t>
    </dgm:pt>
    <dgm:pt modelId="{AF5EA918-CBFB-44A5-B18D-D7375E7429C1}" type="parTrans" cxnId="{8263470F-5192-445B-B649-546C03753E5C}">
      <dgm:prSet/>
      <dgm:spPr/>
      <dgm:t>
        <a:bodyPr/>
        <a:lstStyle/>
        <a:p>
          <a:endParaRPr lang="es-ES"/>
        </a:p>
      </dgm:t>
    </dgm:pt>
    <dgm:pt modelId="{7D38AA7D-87AE-45A6-BE9E-10E3E4A73431}" type="sibTrans" cxnId="{8263470F-5192-445B-B649-546C03753E5C}">
      <dgm:prSet/>
      <dgm:spPr/>
      <dgm:t>
        <a:bodyPr/>
        <a:lstStyle/>
        <a:p>
          <a:endParaRPr lang="es-ES"/>
        </a:p>
      </dgm:t>
    </dgm:pt>
    <dgm:pt modelId="{D9579642-B7F1-4EE5-BA00-ED3A629C30F6}">
      <dgm:prSet/>
      <dgm:spPr/>
      <dgm:t>
        <a:bodyPr/>
        <a:lstStyle/>
        <a:p>
          <a:r>
            <a:rPr lang="es-MX" b="0" i="0" u="none" dirty="0"/>
            <a:t>Electrodomésticos ecológicos</a:t>
          </a:r>
          <a:endParaRPr lang="es-MX" dirty="0"/>
        </a:p>
      </dgm:t>
    </dgm:pt>
    <dgm:pt modelId="{124A524E-29F9-4D45-8331-795E7A8F64A1}" type="parTrans" cxnId="{993030AA-6836-47C2-B553-A9F58714C14D}">
      <dgm:prSet/>
      <dgm:spPr/>
      <dgm:t>
        <a:bodyPr/>
        <a:lstStyle/>
        <a:p>
          <a:endParaRPr lang="es-ES"/>
        </a:p>
      </dgm:t>
    </dgm:pt>
    <dgm:pt modelId="{F7C2BB9A-19B3-45DB-97A5-DC4486B07800}" type="sibTrans" cxnId="{993030AA-6836-47C2-B553-A9F58714C14D}">
      <dgm:prSet/>
      <dgm:spPr/>
      <dgm:t>
        <a:bodyPr/>
        <a:lstStyle/>
        <a:p>
          <a:endParaRPr lang="es-ES"/>
        </a:p>
      </dgm:t>
    </dgm:pt>
    <dgm:pt modelId="{389E787B-FEA2-4433-8971-6179EF895A0B}">
      <dgm:prSet/>
      <dgm:spPr/>
      <dgm:t>
        <a:bodyPr/>
        <a:lstStyle/>
        <a:p>
          <a:r>
            <a:rPr lang="es-MX" b="0" i="0" u="none" dirty="0"/>
            <a:t>Iluminación Led</a:t>
          </a:r>
          <a:endParaRPr lang="es-MX" dirty="0"/>
        </a:p>
      </dgm:t>
    </dgm:pt>
    <dgm:pt modelId="{9FE13AEB-961B-4837-9199-CEB78B00D06E}" type="parTrans" cxnId="{CC7A7C0E-7093-4064-A61B-0B846AF413B4}">
      <dgm:prSet/>
      <dgm:spPr/>
      <dgm:t>
        <a:bodyPr/>
        <a:lstStyle/>
        <a:p>
          <a:endParaRPr lang="es-ES"/>
        </a:p>
      </dgm:t>
    </dgm:pt>
    <dgm:pt modelId="{E6AA7984-A727-4FC3-A204-959328899429}" type="sibTrans" cxnId="{CC7A7C0E-7093-4064-A61B-0B846AF413B4}">
      <dgm:prSet/>
      <dgm:spPr/>
      <dgm:t>
        <a:bodyPr/>
        <a:lstStyle/>
        <a:p>
          <a:endParaRPr lang="es-ES"/>
        </a:p>
      </dgm:t>
    </dgm:pt>
    <dgm:pt modelId="{4A38B095-3A89-4000-8C0A-8AFE9CAAFA47}">
      <dgm:prSet/>
      <dgm:spPr/>
      <dgm:t>
        <a:bodyPr/>
        <a:lstStyle/>
        <a:p>
          <a:r>
            <a:rPr lang="es-MX" b="0" i="0" u="none" dirty="0"/>
            <a:t>Luminarias solares y fotoceldas</a:t>
          </a:r>
          <a:endParaRPr lang="es-MX" dirty="0"/>
        </a:p>
      </dgm:t>
    </dgm:pt>
    <dgm:pt modelId="{1773F322-B17A-4F35-998D-A500030E3437}" type="parTrans" cxnId="{8CF82FC0-321C-48B7-B0DD-34E2B2C5DDF5}">
      <dgm:prSet/>
      <dgm:spPr/>
      <dgm:t>
        <a:bodyPr/>
        <a:lstStyle/>
        <a:p>
          <a:endParaRPr lang="es-ES"/>
        </a:p>
      </dgm:t>
    </dgm:pt>
    <dgm:pt modelId="{05552148-68AD-41E8-B262-EEE7A170E2A1}" type="sibTrans" cxnId="{8CF82FC0-321C-48B7-B0DD-34E2B2C5DDF5}">
      <dgm:prSet/>
      <dgm:spPr/>
      <dgm:t>
        <a:bodyPr/>
        <a:lstStyle/>
        <a:p>
          <a:endParaRPr lang="es-ES"/>
        </a:p>
      </dgm:t>
    </dgm:pt>
    <dgm:pt modelId="{8C848EDC-8D91-4FAE-B872-1E6794F0E2C4}">
      <dgm:prSet/>
      <dgm:spPr/>
      <dgm:t>
        <a:bodyPr/>
        <a:lstStyle/>
        <a:p>
          <a:r>
            <a:rPr lang="es-MX" b="0" i="0" u="none" dirty="0"/>
            <a:t>Aire acondicionado inverter</a:t>
          </a:r>
          <a:endParaRPr lang="es-MX" dirty="0"/>
        </a:p>
      </dgm:t>
    </dgm:pt>
    <dgm:pt modelId="{A4FB0B3E-1744-47F6-895B-9B7FF56D2771}" type="parTrans" cxnId="{823B0B0B-77B4-4362-A7B7-0D3FC75E0271}">
      <dgm:prSet/>
      <dgm:spPr/>
      <dgm:t>
        <a:bodyPr/>
        <a:lstStyle/>
        <a:p>
          <a:endParaRPr lang="es-ES"/>
        </a:p>
      </dgm:t>
    </dgm:pt>
    <dgm:pt modelId="{9156B17D-4E53-4EF2-897A-348E322508DF}" type="sibTrans" cxnId="{823B0B0B-77B4-4362-A7B7-0D3FC75E0271}">
      <dgm:prSet/>
      <dgm:spPr/>
      <dgm:t>
        <a:bodyPr/>
        <a:lstStyle/>
        <a:p>
          <a:endParaRPr lang="es-ES"/>
        </a:p>
      </dgm:t>
    </dgm:pt>
    <dgm:pt modelId="{091674EF-AE15-4F72-A839-3F9E0779ABE4}">
      <dgm:prSet/>
      <dgm:spPr/>
      <dgm:t>
        <a:bodyPr/>
        <a:lstStyle/>
        <a:p>
          <a:r>
            <a:rPr lang="es-MX" b="0" i="0" u="none" dirty="0"/>
            <a:t>Campañas de concientización</a:t>
          </a:r>
          <a:endParaRPr lang="es-MX" dirty="0"/>
        </a:p>
      </dgm:t>
    </dgm:pt>
    <dgm:pt modelId="{85205348-B22D-451C-8CB1-B31581BBF9B8}" type="parTrans" cxnId="{71795476-E586-4894-873E-111B9DA3043D}">
      <dgm:prSet/>
      <dgm:spPr/>
      <dgm:t>
        <a:bodyPr/>
        <a:lstStyle/>
        <a:p>
          <a:endParaRPr lang="es-ES"/>
        </a:p>
      </dgm:t>
    </dgm:pt>
    <dgm:pt modelId="{EF665852-B86E-484F-9F3C-5CDE9590AFD9}" type="sibTrans" cxnId="{71795476-E586-4894-873E-111B9DA3043D}">
      <dgm:prSet/>
      <dgm:spPr/>
      <dgm:t>
        <a:bodyPr/>
        <a:lstStyle/>
        <a:p>
          <a:endParaRPr lang="es-ES"/>
        </a:p>
      </dgm:t>
    </dgm:pt>
    <dgm:pt modelId="{2AFF5463-6B1B-47A5-A1DB-E4B594662FF2}" type="pres">
      <dgm:prSet presAssocID="{0C8CC565-2973-48D2-A453-06EBC5480039}" presName="diagram" presStyleCnt="0">
        <dgm:presLayoutVars>
          <dgm:chPref val="1"/>
          <dgm:dir/>
          <dgm:animOne val="branch"/>
          <dgm:animLvl val="lvl"/>
          <dgm:resizeHandles/>
        </dgm:presLayoutVars>
      </dgm:prSet>
      <dgm:spPr/>
    </dgm:pt>
    <dgm:pt modelId="{86095A88-5A96-4061-B832-96787952D125}" type="pres">
      <dgm:prSet presAssocID="{A06BC7F9-2141-4CDE-B787-C77B9A66E66E}" presName="root" presStyleCnt="0"/>
      <dgm:spPr/>
    </dgm:pt>
    <dgm:pt modelId="{22F1985E-B15E-486A-800A-C109A639CDD2}" type="pres">
      <dgm:prSet presAssocID="{A06BC7F9-2141-4CDE-B787-C77B9A66E66E}" presName="rootComposite" presStyleCnt="0"/>
      <dgm:spPr/>
    </dgm:pt>
    <dgm:pt modelId="{573B6AEC-31DA-4B84-AA4B-5CEDDA4057CA}" type="pres">
      <dgm:prSet presAssocID="{A06BC7F9-2141-4CDE-B787-C77B9A66E66E}" presName="rootText" presStyleLbl="node1" presStyleIdx="0" presStyleCnt="2" custScaleY="36620" custLinFactNeighborX="-27470" custLinFactNeighborY="138"/>
      <dgm:spPr/>
    </dgm:pt>
    <dgm:pt modelId="{E42AEA3A-AC3A-4D7E-938A-8B319AAE7567}" type="pres">
      <dgm:prSet presAssocID="{A06BC7F9-2141-4CDE-B787-C77B9A66E66E}" presName="rootConnector" presStyleLbl="node1" presStyleIdx="0" presStyleCnt="2"/>
      <dgm:spPr/>
    </dgm:pt>
    <dgm:pt modelId="{E57FD2A8-3938-4C27-AF50-42BE9D0581A1}" type="pres">
      <dgm:prSet presAssocID="{A06BC7F9-2141-4CDE-B787-C77B9A66E66E}" presName="childShape" presStyleCnt="0"/>
      <dgm:spPr/>
    </dgm:pt>
    <dgm:pt modelId="{0452A640-BDD9-4D74-9744-E2787FC71FB8}" type="pres">
      <dgm:prSet presAssocID="{ADEA167C-239E-4160-8CED-537A0E3DDD7E}" presName="Name13" presStyleLbl="parChTrans1D2" presStyleIdx="0" presStyleCnt="12"/>
      <dgm:spPr/>
    </dgm:pt>
    <dgm:pt modelId="{3AF5FA95-0311-4488-9051-2D35FDB1B21E}" type="pres">
      <dgm:prSet presAssocID="{066FD686-2996-4762-9E89-822E1167A044}" presName="childText" presStyleLbl="bgAcc1" presStyleIdx="0" presStyleCnt="12" custScaleX="171479" custScaleY="36661" custLinFactNeighborX="-34338" custLinFactNeighborY="138">
        <dgm:presLayoutVars>
          <dgm:bulletEnabled val="1"/>
        </dgm:presLayoutVars>
      </dgm:prSet>
      <dgm:spPr/>
    </dgm:pt>
    <dgm:pt modelId="{55C7644F-9050-4D47-8FC7-4C44290BF869}" type="pres">
      <dgm:prSet presAssocID="{A5A44E0F-F60D-4202-9685-F6BF4D3B0143}" presName="Name13" presStyleLbl="parChTrans1D2" presStyleIdx="1" presStyleCnt="12"/>
      <dgm:spPr/>
    </dgm:pt>
    <dgm:pt modelId="{4EA752DF-5C2A-46D1-8403-458581D5C9BD}" type="pres">
      <dgm:prSet presAssocID="{5734862E-C45E-41ED-9C15-97FFCBD56D78}" presName="childText" presStyleLbl="bgAcc1" presStyleIdx="1" presStyleCnt="12" custScaleX="171479" custScaleY="36661" custLinFactNeighborX="-35002" custLinFactNeighborY="-13668">
        <dgm:presLayoutVars>
          <dgm:bulletEnabled val="1"/>
        </dgm:presLayoutVars>
      </dgm:prSet>
      <dgm:spPr/>
    </dgm:pt>
    <dgm:pt modelId="{FE077C22-F70A-4C33-80AF-4039BAC9E496}" type="pres">
      <dgm:prSet presAssocID="{FF7738A6-C5B6-407E-BE43-9B2DBEE9AF50}" presName="Name13" presStyleLbl="parChTrans1D2" presStyleIdx="2" presStyleCnt="12"/>
      <dgm:spPr/>
    </dgm:pt>
    <dgm:pt modelId="{59DFA161-180E-4BDC-8AE5-79969A782A6A}" type="pres">
      <dgm:prSet presAssocID="{1EB8668E-D399-4E04-96A7-2D1789FEA841}" presName="childText" presStyleLbl="bgAcc1" presStyleIdx="2" presStyleCnt="12" custScaleX="171479" custScaleY="36661" custLinFactNeighborX="-33010" custLinFactNeighborY="-26412">
        <dgm:presLayoutVars>
          <dgm:bulletEnabled val="1"/>
        </dgm:presLayoutVars>
      </dgm:prSet>
      <dgm:spPr/>
    </dgm:pt>
    <dgm:pt modelId="{8612F277-0F6E-4E28-A675-056A97E8B508}" type="pres">
      <dgm:prSet presAssocID="{EF00E9C2-E187-46BF-890B-97B0C4033323}" presName="Name13" presStyleLbl="parChTrans1D2" presStyleIdx="3" presStyleCnt="12"/>
      <dgm:spPr/>
    </dgm:pt>
    <dgm:pt modelId="{16442F8E-AE7B-4777-B1CF-6C7EA58B0041}" type="pres">
      <dgm:prSet presAssocID="{5E6A94CC-27AA-49A5-81A0-912272D59223}" presName="childText" presStyleLbl="bgAcc1" presStyleIdx="3" presStyleCnt="12" custScaleX="171479" custScaleY="36661" custLinFactNeighborX="-33010" custLinFactNeighborY="-38095">
        <dgm:presLayoutVars>
          <dgm:bulletEnabled val="1"/>
        </dgm:presLayoutVars>
      </dgm:prSet>
      <dgm:spPr/>
    </dgm:pt>
    <dgm:pt modelId="{94C1EBD7-EDBC-431A-94D8-35D14B47B8AB}" type="pres">
      <dgm:prSet presAssocID="{A3AF590F-5F02-493D-B443-DA20C44E422D}" presName="Name13" presStyleLbl="parChTrans1D2" presStyleIdx="4" presStyleCnt="12"/>
      <dgm:spPr/>
    </dgm:pt>
    <dgm:pt modelId="{F013E32C-6638-485B-9717-536D7E9E9D23}" type="pres">
      <dgm:prSet presAssocID="{E5F01F7F-FC4C-4E8C-B8E0-1EEBAEAE0818}" presName="childText" presStyleLbl="bgAcc1" presStyleIdx="4" presStyleCnt="12" custScaleX="171479" custScaleY="36661" custLinFactNeighborX="-33010" custLinFactNeighborY="-51901">
        <dgm:presLayoutVars>
          <dgm:bulletEnabled val="1"/>
        </dgm:presLayoutVars>
      </dgm:prSet>
      <dgm:spPr/>
    </dgm:pt>
    <dgm:pt modelId="{CE864A31-651E-402A-AA9C-BE68C8C3CBE3}" type="pres">
      <dgm:prSet presAssocID="{AF5EA918-CBFB-44A5-B18D-D7375E7429C1}" presName="Name13" presStyleLbl="parChTrans1D2" presStyleIdx="5" presStyleCnt="12"/>
      <dgm:spPr/>
    </dgm:pt>
    <dgm:pt modelId="{90E00606-A3A2-49F2-BEF8-E63611535356}" type="pres">
      <dgm:prSet presAssocID="{C70AFDC6-1441-49FC-A4FE-A65D9AB0D122}" presName="childText" presStyleLbl="bgAcc1" presStyleIdx="5" presStyleCnt="12" custScaleX="171479" custScaleY="36661" custLinFactNeighborX="-32347" custLinFactNeighborY="-61514">
        <dgm:presLayoutVars>
          <dgm:bulletEnabled val="1"/>
        </dgm:presLayoutVars>
      </dgm:prSet>
      <dgm:spPr/>
    </dgm:pt>
    <dgm:pt modelId="{377EF501-9CE3-46D5-9DB5-523C31B01279}" type="pres">
      <dgm:prSet presAssocID="{00CC19C4-8E0A-4A8F-96D8-3309FB553B26}" presName="root" presStyleCnt="0"/>
      <dgm:spPr/>
    </dgm:pt>
    <dgm:pt modelId="{59A00E21-9802-44BE-B57C-5AB0C3469992}" type="pres">
      <dgm:prSet presAssocID="{00CC19C4-8E0A-4A8F-96D8-3309FB553B26}" presName="rootComposite" presStyleCnt="0"/>
      <dgm:spPr/>
    </dgm:pt>
    <dgm:pt modelId="{2D3D34EE-816E-4102-B532-F7665B20817C}" type="pres">
      <dgm:prSet presAssocID="{00CC19C4-8E0A-4A8F-96D8-3309FB553B26}" presName="rootText" presStyleLbl="node1" presStyleIdx="1" presStyleCnt="2" custScaleX="202246" custScaleY="36620" custLinFactY="12965" custLinFactNeighborX="36949" custLinFactNeighborY="100000"/>
      <dgm:spPr/>
    </dgm:pt>
    <dgm:pt modelId="{E39899AD-E349-4193-BFCA-17F6A5D15D95}" type="pres">
      <dgm:prSet presAssocID="{00CC19C4-8E0A-4A8F-96D8-3309FB553B26}" presName="rootConnector" presStyleLbl="node1" presStyleIdx="1" presStyleCnt="2"/>
      <dgm:spPr/>
    </dgm:pt>
    <dgm:pt modelId="{47A0B7C9-BD15-4DB2-9DE6-D71072C5FF5A}" type="pres">
      <dgm:prSet presAssocID="{00CC19C4-8E0A-4A8F-96D8-3309FB553B26}" presName="childShape" presStyleCnt="0"/>
      <dgm:spPr/>
    </dgm:pt>
    <dgm:pt modelId="{B0CDAC94-21A1-442C-9DE6-7C30AA91A657}" type="pres">
      <dgm:prSet presAssocID="{61D237F8-99AD-48EC-9507-F7F2159DACA1}" presName="Name13" presStyleLbl="parChTrans1D2" presStyleIdx="6" presStyleCnt="12"/>
      <dgm:spPr/>
    </dgm:pt>
    <dgm:pt modelId="{A0169E47-7B7C-43EA-8642-D46A26F2F5E3}" type="pres">
      <dgm:prSet presAssocID="{95790227-B429-4DB6-B0E1-93358C04A025}" presName="childText" presStyleLbl="bgAcc1" presStyleIdx="6" presStyleCnt="12" custScaleX="203681" custScaleY="30516" custLinFactY="10491" custLinFactNeighborX="41646" custLinFactNeighborY="100000">
        <dgm:presLayoutVars>
          <dgm:bulletEnabled val="1"/>
        </dgm:presLayoutVars>
      </dgm:prSet>
      <dgm:spPr/>
    </dgm:pt>
    <dgm:pt modelId="{D9AF47F8-5880-4391-90D8-AA89E94330D9}" type="pres">
      <dgm:prSet presAssocID="{124A524E-29F9-4D45-8331-795E7A8F64A1}" presName="Name13" presStyleLbl="parChTrans1D2" presStyleIdx="7" presStyleCnt="12"/>
      <dgm:spPr/>
    </dgm:pt>
    <dgm:pt modelId="{001854F6-0237-4F3C-952D-7515D08C70A6}" type="pres">
      <dgm:prSet presAssocID="{D9579642-B7F1-4EE5-BA00-ED3A629C30F6}" presName="childText" presStyleLbl="bgAcc1" presStyleIdx="7" presStyleCnt="12" custScaleX="203681" custScaleY="30516" custLinFactNeighborX="40985" custLinFactNeighborY="98050">
        <dgm:presLayoutVars>
          <dgm:bulletEnabled val="1"/>
        </dgm:presLayoutVars>
      </dgm:prSet>
      <dgm:spPr/>
    </dgm:pt>
    <dgm:pt modelId="{691297E0-06D1-4347-8823-7FDD5A5CC5D2}" type="pres">
      <dgm:prSet presAssocID="{9FE13AEB-961B-4837-9199-CEB78B00D06E}" presName="Name13" presStyleLbl="parChTrans1D2" presStyleIdx="8" presStyleCnt="12"/>
      <dgm:spPr/>
    </dgm:pt>
    <dgm:pt modelId="{413B8C53-9AD6-4503-A48C-8232C6441DF7}" type="pres">
      <dgm:prSet presAssocID="{389E787B-FEA2-4433-8971-6179EF895A0B}" presName="childText" presStyleLbl="bgAcc1" presStyleIdx="8" presStyleCnt="12" custScaleX="203681" custScaleY="30516" custLinFactNeighborX="40695" custLinFactNeighborY="83762">
        <dgm:presLayoutVars>
          <dgm:bulletEnabled val="1"/>
        </dgm:presLayoutVars>
      </dgm:prSet>
      <dgm:spPr/>
    </dgm:pt>
    <dgm:pt modelId="{1AEE5423-1FEE-45B1-86A7-888370BD5259}" type="pres">
      <dgm:prSet presAssocID="{1773F322-B17A-4F35-998D-A500030E3437}" presName="Name13" presStyleLbl="parChTrans1D2" presStyleIdx="9" presStyleCnt="12"/>
      <dgm:spPr/>
    </dgm:pt>
    <dgm:pt modelId="{C8D8BB1A-1B5F-4CFC-B89D-931124BD7D19}" type="pres">
      <dgm:prSet presAssocID="{4A38B095-3A89-4000-8C0A-8AFE9CAAFA47}" presName="childText" presStyleLbl="bgAcc1" presStyleIdx="9" presStyleCnt="12" custScaleX="203681" custScaleY="30516" custLinFactNeighborX="41116" custLinFactNeighborY="68591">
        <dgm:presLayoutVars>
          <dgm:bulletEnabled val="1"/>
        </dgm:presLayoutVars>
      </dgm:prSet>
      <dgm:spPr/>
    </dgm:pt>
    <dgm:pt modelId="{82ABB7C5-FE40-4DFC-BCAA-D9EAB8567C09}" type="pres">
      <dgm:prSet presAssocID="{A4FB0B3E-1744-47F6-895B-9B7FF56D2771}" presName="Name13" presStyleLbl="parChTrans1D2" presStyleIdx="10" presStyleCnt="12"/>
      <dgm:spPr/>
    </dgm:pt>
    <dgm:pt modelId="{875CE345-20F0-4FC0-B1B8-B12E26E82906}" type="pres">
      <dgm:prSet presAssocID="{8C848EDC-8D91-4FAE-B872-1E6794F0E2C4}" presName="childText" presStyleLbl="bgAcc1" presStyleIdx="10" presStyleCnt="12" custScaleX="203681" custScaleY="30516" custLinFactNeighborX="41895" custLinFactNeighborY="52901">
        <dgm:presLayoutVars>
          <dgm:bulletEnabled val="1"/>
        </dgm:presLayoutVars>
      </dgm:prSet>
      <dgm:spPr/>
    </dgm:pt>
    <dgm:pt modelId="{41FD6236-862F-4929-8F4C-8C6E48783F71}" type="pres">
      <dgm:prSet presAssocID="{85205348-B22D-451C-8CB1-B31581BBF9B8}" presName="Name13" presStyleLbl="parChTrans1D2" presStyleIdx="11" presStyleCnt="12"/>
      <dgm:spPr/>
    </dgm:pt>
    <dgm:pt modelId="{61FC5A01-8384-4CBF-8D9E-C7A712F283F6}" type="pres">
      <dgm:prSet presAssocID="{091674EF-AE15-4F72-A839-3F9E0779ABE4}" presName="childText" presStyleLbl="bgAcc1" presStyleIdx="11" presStyleCnt="12" custScaleX="203681" custScaleY="30516" custLinFactNeighborX="42389" custLinFactNeighborY="35765">
        <dgm:presLayoutVars>
          <dgm:bulletEnabled val="1"/>
        </dgm:presLayoutVars>
      </dgm:prSet>
      <dgm:spPr/>
    </dgm:pt>
  </dgm:ptLst>
  <dgm:cxnLst>
    <dgm:cxn modelId="{2F6FFE05-681F-45E0-B2D6-F8D73A89B17A}" srcId="{A06BC7F9-2141-4CDE-B787-C77B9A66E66E}" destId="{1EB8668E-D399-4E04-96A7-2D1789FEA841}" srcOrd="2" destOrd="0" parTransId="{FF7738A6-C5B6-407E-BE43-9B2DBEE9AF50}" sibTransId="{466FAA81-252D-4AA8-A31E-0574A5DC01D9}"/>
    <dgm:cxn modelId="{823B0B0B-77B4-4362-A7B7-0D3FC75E0271}" srcId="{00CC19C4-8E0A-4A8F-96D8-3309FB553B26}" destId="{8C848EDC-8D91-4FAE-B872-1E6794F0E2C4}" srcOrd="4" destOrd="0" parTransId="{A4FB0B3E-1744-47F6-895B-9B7FF56D2771}" sibTransId="{9156B17D-4E53-4EF2-897A-348E322508DF}"/>
    <dgm:cxn modelId="{399FBE0D-75FC-42C0-BC15-BFCD748924E0}" type="presOf" srcId="{FF7738A6-C5B6-407E-BE43-9B2DBEE9AF50}" destId="{FE077C22-F70A-4C33-80AF-4039BAC9E496}" srcOrd="0" destOrd="0" presId="urn:microsoft.com/office/officeart/2005/8/layout/hierarchy3"/>
    <dgm:cxn modelId="{CC7A7C0E-7093-4064-A61B-0B846AF413B4}" srcId="{00CC19C4-8E0A-4A8F-96D8-3309FB553B26}" destId="{389E787B-FEA2-4433-8971-6179EF895A0B}" srcOrd="2" destOrd="0" parTransId="{9FE13AEB-961B-4837-9199-CEB78B00D06E}" sibTransId="{E6AA7984-A727-4FC3-A204-959328899429}"/>
    <dgm:cxn modelId="{8263470F-5192-445B-B649-546C03753E5C}" srcId="{A06BC7F9-2141-4CDE-B787-C77B9A66E66E}" destId="{C70AFDC6-1441-49FC-A4FE-A65D9AB0D122}" srcOrd="5" destOrd="0" parTransId="{AF5EA918-CBFB-44A5-B18D-D7375E7429C1}" sibTransId="{7D38AA7D-87AE-45A6-BE9E-10E3E4A73431}"/>
    <dgm:cxn modelId="{B70ED411-ED45-4FDC-B2F5-69B4B382AC61}" type="presOf" srcId="{A3AF590F-5F02-493D-B443-DA20C44E422D}" destId="{94C1EBD7-EDBC-431A-94D8-35D14B47B8AB}" srcOrd="0" destOrd="0" presId="urn:microsoft.com/office/officeart/2005/8/layout/hierarchy3"/>
    <dgm:cxn modelId="{6340C717-1E97-4DC1-BA2E-B62BD2E028C0}" type="presOf" srcId="{389E787B-FEA2-4433-8971-6179EF895A0B}" destId="{413B8C53-9AD6-4503-A48C-8232C6441DF7}" srcOrd="0" destOrd="0" presId="urn:microsoft.com/office/officeart/2005/8/layout/hierarchy3"/>
    <dgm:cxn modelId="{7D9D0C1E-2416-476D-AE05-7DE89EE7015F}" type="presOf" srcId="{5734862E-C45E-41ED-9C15-97FFCBD56D78}" destId="{4EA752DF-5C2A-46D1-8403-458581D5C9BD}" srcOrd="0" destOrd="0" presId="urn:microsoft.com/office/officeart/2005/8/layout/hierarchy3"/>
    <dgm:cxn modelId="{EE5B1522-CA69-4FF3-B899-6AC653E0C431}" srcId="{A06BC7F9-2141-4CDE-B787-C77B9A66E66E}" destId="{5734862E-C45E-41ED-9C15-97FFCBD56D78}" srcOrd="1" destOrd="0" parTransId="{A5A44E0F-F60D-4202-9685-F6BF4D3B0143}" sibTransId="{8CE76E8C-7CBA-4E14-9582-09E61FAF67ED}"/>
    <dgm:cxn modelId="{9D2E8C28-5C06-4ADC-9453-D51FBF0FA0B6}" type="presOf" srcId="{4A38B095-3A89-4000-8C0A-8AFE9CAAFA47}" destId="{C8D8BB1A-1B5F-4CFC-B89D-931124BD7D19}" srcOrd="0" destOrd="0" presId="urn:microsoft.com/office/officeart/2005/8/layout/hierarchy3"/>
    <dgm:cxn modelId="{0FE7602B-A543-468C-8291-CEDBC8671730}" type="presOf" srcId="{124A524E-29F9-4D45-8331-795E7A8F64A1}" destId="{D9AF47F8-5880-4391-90D8-AA89E94330D9}" srcOrd="0" destOrd="0" presId="urn:microsoft.com/office/officeart/2005/8/layout/hierarchy3"/>
    <dgm:cxn modelId="{8D9E0F3D-875E-41B8-AAD4-4B84B34E3418}" type="presOf" srcId="{A4FB0B3E-1744-47F6-895B-9B7FF56D2771}" destId="{82ABB7C5-FE40-4DFC-BCAA-D9EAB8567C09}" srcOrd="0" destOrd="0" presId="urn:microsoft.com/office/officeart/2005/8/layout/hierarchy3"/>
    <dgm:cxn modelId="{0383725E-15E0-45BD-8EFF-AA0A03325728}" type="presOf" srcId="{EF00E9C2-E187-46BF-890B-97B0C4033323}" destId="{8612F277-0F6E-4E28-A675-056A97E8B508}" srcOrd="0" destOrd="0" presId="urn:microsoft.com/office/officeart/2005/8/layout/hierarchy3"/>
    <dgm:cxn modelId="{D2B4AB5F-8CC4-443B-9D54-F92FE0222812}" srcId="{A06BC7F9-2141-4CDE-B787-C77B9A66E66E}" destId="{066FD686-2996-4762-9E89-822E1167A044}" srcOrd="0" destOrd="0" parTransId="{ADEA167C-239E-4160-8CED-537A0E3DDD7E}" sibTransId="{DFFC41B4-9BBA-4B71-9E85-434B9D386C58}"/>
    <dgm:cxn modelId="{AE9BD841-EC70-4553-ABF5-4F70814699FB}" type="presOf" srcId="{1773F322-B17A-4F35-998D-A500030E3437}" destId="{1AEE5423-1FEE-45B1-86A7-888370BD5259}" srcOrd="0" destOrd="0" presId="urn:microsoft.com/office/officeart/2005/8/layout/hierarchy3"/>
    <dgm:cxn modelId="{D97E0262-F98F-4E61-A97E-724225B8F775}" type="presOf" srcId="{A5A44E0F-F60D-4202-9685-F6BF4D3B0143}" destId="{55C7644F-9050-4D47-8FC7-4C44290BF869}" srcOrd="0" destOrd="0" presId="urn:microsoft.com/office/officeart/2005/8/layout/hierarchy3"/>
    <dgm:cxn modelId="{5DDC4C48-B285-4CBC-AA74-3E168E746F15}" type="presOf" srcId="{091674EF-AE15-4F72-A839-3F9E0779ABE4}" destId="{61FC5A01-8384-4CBF-8D9E-C7A712F283F6}" srcOrd="0" destOrd="0" presId="urn:microsoft.com/office/officeart/2005/8/layout/hierarchy3"/>
    <dgm:cxn modelId="{69A72F4A-CDA1-4055-9DAB-57F13943232B}" type="presOf" srcId="{A06BC7F9-2141-4CDE-B787-C77B9A66E66E}" destId="{E42AEA3A-AC3A-4D7E-938A-8B319AAE7567}" srcOrd="1" destOrd="0" presId="urn:microsoft.com/office/officeart/2005/8/layout/hierarchy3"/>
    <dgm:cxn modelId="{7131E355-1E3D-4537-A0C3-333022181AFF}" type="presOf" srcId="{00CC19C4-8E0A-4A8F-96D8-3309FB553B26}" destId="{E39899AD-E349-4193-BFCA-17F6A5D15D95}" srcOrd="1" destOrd="0" presId="urn:microsoft.com/office/officeart/2005/8/layout/hierarchy3"/>
    <dgm:cxn modelId="{DC97FB75-9C2A-4528-B46C-F7E11C39E31B}" srcId="{0C8CC565-2973-48D2-A453-06EBC5480039}" destId="{00CC19C4-8E0A-4A8F-96D8-3309FB553B26}" srcOrd="1" destOrd="0" parTransId="{980C3769-9D9D-4E97-919E-13DBD512AC68}" sibTransId="{B93D0B1F-3073-4098-B85A-B94AC67DBDA9}"/>
    <dgm:cxn modelId="{71795476-E586-4894-873E-111B9DA3043D}" srcId="{00CC19C4-8E0A-4A8F-96D8-3309FB553B26}" destId="{091674EF-AE15-4F72-A839-3F9E0779ABE4}" srcOrd="5" destOrd="0" parTransId="{85205348-B22D-451C-8CB1-B31581BBF9B8}" sibTransId="{EF665852-B86E-484F-9F3C-5CDE9590AFD9}"/>
    <dgm:cxn modelId="{CB007979-D164-45A9-BE7B-F6C2FD1ABA66}" type="presOf" srcId="{95790227-B429-4DB6-B0E1-93358C04A025}" destId="{A0169E47-7B7C-43EA-8642-D46A26F2F5E3}" srcOrd="0" destOrd="0" presId="urn:microsoft.com/office/officeart/2005/8/layout/hierarchy3"/>
    <dgm:cxn modelId="{0ED8275A-9E7A-4686-95E8-76FE05B88396}" srcId="{0C8CC565-2973-48D2-A453-06EBC5480039}" destId="{A06BC7F9-2141-4CDE-B787-C77B9A66E66E}" srcOrd="0" destOrd="0" parTransId="{152B54D6-8BC7-4F9A-B891-CC27ED6597CC}" sibTransId="{548FF99F-9266-4C20-85F0-344BBC8A0E52}"/>
    <dgm:cxn modelId="{40B1387C-1E36-43A7-A8F8-11701040A4DA}" type="presOf" srcId="{066FD686-2996-4762-9E89-822E1167A044}" destId="{3AF5FA95-0311-4488-9051-2D35FDB1B21E}" srcOrd="0" destOrd="0" presId="urn:microsoft.com/office/officeart/2005/8/layout/hierarchy3"/>
    <dgm:cxn modelId="{759D9281-9F93-41FD-AEA3-EF68C2F55C3C}" type="presOf" srcId="{8C848EDC-8D91-4FAE-B872-1E6794F0E2C4}" destId="{875CE345-20F0-4FC0-B1B8-B12E26E82906}" srcOrd="0" destOrd="0" presId="urn:microsoft.com/office/officeart/2005/8/layout/hierarchy3"/>
    <dgm:cxn modelId="{9B528B86-C1DA-4D4B-9B3F-5F2E22458248}" type="presOf" srcId="{5E6A94CC-27AA-49A5-81A0-912272D59223}" destId="{16442F8E-AE7B-4777-B1CF-6C7EA58B0041}" srcOrd="0" destOrd="0" presId="urn:microsoft.com/office/officeart/2005/8/layout/hierarchy3"/>
    <dgm:cxn modelId="{FAD91692-2BA6-4E52-A0A6-D3D1241D53E8}" type="presOf" srcId="{E5F01F7F-FC4C-4E8C-B8E0-1EEBAEAE0818}" destId="{F013E32C-6638-485B-9717-536D7E9E9D23}" srcOrd="0" destOrd="0" presId="urn:microsoft.com/office/officeart/2005/8/layout/hierarchy3"/>
    <dgm:cxn modelId="{993030AA-6836-47C2-B553-A9F58714C14D}" srcId="{00CC19C4-8E0A-4A8F-96D8-3309FB553B26}" destId="{D9579642-B7F1-4EE5-BA00-ED3A629C30F6}" srcOrd="1" destOrd="0" parTransId="{124A524E-29F9-4D45-8331-795E7A8F64A1}" sibTransId="{F7C2BB9A-19B3-45DB-97A5-DC4486B07800}"/>
    <dgm:cxn modelId="{3C78B9B3-E6E1-48DC-890F-B067C5F48A67}" type="presOf" srcId="{0C8CC565-2973-48D2-A453-06EBC5480039}" destId="{2AFF5463-6B1B-47A5-A1DB-E4B594662FF2}" srcOrd="0" destOrd="0" presId="urn:microsoft.com/office/officeart/2005/8/layout/hierarchy3"/>
    <dgm:cxn modelId="{8CF82FC0-321C-48B7-B0DD-34E2B2C5DDF5}" srcId="{00CC19C4-8E0A-4A8F-96D8-3309FB553B26}" destId="{4A38B095-3A89-4000-8C0A-8AFE9CAAFA47}" srcOrd="3" destOrd="0" parTransId="{1773F322-B17A-4F35-998D-A500030E3437}" sibTransId="{05552148-68AD-41E8-B262-EEE7A170E2A1}"/>
    <dgm:cxn modelId="{895E94C4-AE5D-4576-AC1C-C79C24139467}" type="presOf" srcId="{85205348-B22D-451C-8CB1-B31581BBF9B8}" destId="{41FD6236-862F-4929-8F4C-8C6E48783F71}" srcOrd="0" destOrd="0" presId="urn:microsoft.com/office/officeart/2005/8/layout/hierarchy3"/>
    <dgm:cxn modelId="{4B3154C6-9030-436E-A8D5-114A335E953A}" type="presOf" srcId="{9FE13AEB-961B-4837-9199-CEB78B00D06E}" destId="{691297E0-06D1-4347-8823-7FDD5A5CC5D2}" srcOrd="0" destOrd="0" presId="urn:microsoft.com/office/officeart/2005/8/layout/hierarchy3"/>
    <dgm:cxn modelId="{E4672DCA-7632-4E04-B38C-2EC825402F4F}" srcId="{A06BC7F9-2141-4CDE-B787-C77B9A66E66E}" destId="{E5F01F7F-FC4C-4E8C-B8E0-1EEBAEAE0818}" srcOrd="4" destOrd="0" parTransId="{A3AF590F-5F02-493D-B443-DA20C44E422D}" sibTransId="{525AF64C-0AF5-4004-B499-5336CD0184A6}"/>
    <dgm:cxn modelId="{DF5D46D1-7273-4945-93B4-76793BD9882E}" type="presOf" srcId="{AF5EA918-CBFB-44A5-B18D-D7375E7429C1}" destId="{CE864A31-651E-402A-AA9C-BE68C8C3CBE3}" srcOrd="0" destOrd="0" presId="urn:microsoft.com/office/officeart/2005/8/layout/hierarchy3"/>
    <dgm:cxn modelId="{252719D3-7BF0-4D0D-AD1F-54D6B78BF3BF}" srcId="{A06BC7F9-2141-4CDE-B787-C77B9A66E66E}" destId="{5E6A94CC-27AA-49A5-81A0-912272D59223}" srcOrd="3" destOrd="0" parTransId="{EF00E9C2-E187-46BF-890B-97B0C4033323}" sibTransId="{1882FEB1-51F7-4D9E-916E-1F17B57BBBF3}"/>
    <dgm:cxn modelId="{7475B9DB-B8CF-45E9-91F6-3DF2EB62F3D4}" type="presOf" srcId="{C70AFDC6-1441-49FC-A4FE-A65D9AB0D122}" destId="{90E00606-A3A2-49F2-BEF8-E63611535356}" srcOrd="0" destOrd="0" presId="urn:microsoft.com/office/officeart/2005/8/layout/hierarchy3"/>
    <dgm:cxn modelId="{ED13CCDB-5268-4FDB-B4B0-F1201C815153}" type="presOf" srcId="{1EB8668E-D399-4E04-96A7-2D1789FEA841}" destId="{59DFA161-180E-4BDC-8AE5-79969A782A6A}" srcOrd="0" destOrd="0" presId="urn:microsoft.com/office/officeart/2005/8/layout/hierarchy3"/>
    <dgm:cxn modelId="{5A71E6E1-9367-42C5-86E3-A3A56BD89C0F}" type="presOf" srcId="{ADEA167C-239E-4160-8CED-537A0E3DDD7E}" destId="{0452A640-BDD9-4D74-9744-E2787FC71FB8}" srcOrd="0" destOrd="0" presId="urn:microsoft.com/office/officeart/2005/8/layout/hierarchy3"/>
    <dgm:cxn modelId="{774741E7-EA5C-4685-A92E-53273B165CC7}" srcId="{00CC19C4-8E0A-4A8F-96D8-3309FB553B26}" destId="{95790227-B429-4DB6-B0E1-93358C04A025}" srcOrd="0" destOrd="0" parTransId="{61D237F8-99AD-48EC-9507-F7F2159DACA1}" sibTransId="{066CAB39-2512-460F-AB8A-0266466EDA9A}"/>
    <dgm:cxn modelId="{2C3789EA-0A7E-496D-AF62-6B3FF16FB67C}" type="presOf" srcId="{61D237F8-99AD-48EC-9507-F7F2159DACA1}" destId="{B0CDAC94-21A1-442C-9DE6-7C30AA91A657}" srcOrd="0" destOrd="0" presId="urn:microsoft.com/office/officeart/2005/8/layout/hierarchy3"/>
    <dgm:cxn modelId="{63CDBAEF-FCB5-4917-8CC1-88D65C6D90EC}" type="presOf" srcId="{D9579642-B7F1-4EE5-BA00-ED3A629C30F6}" destId="{001854F6-0237-4F3C-952D-7515D08C70A6}" srcOrd="0" destOrd="0" presId="urn:microsoft.com/office/officeart/2005/8/layout/hierarchy3"/>
    <dgm:cxn modelId="{42ED86F7-0FEC-4D27-9391-34077AF4F228}" type="presOf" srcId="{A06BC7F9-2141-4CDE-B787-C77B9A66E66E}" destId="{573B6AEC-31DA-4B84-AA4B-5CEDDA4057CA}" srcOrd="0" destOrd="0" presId="urn:microsoft.com/office/officeart/2005/8/layout/hierarchy3"/>
    <dgm:cxn modelId="{6B5E62FD-CD67-4BD1-96DE-A6C235AE6F89}" type="presOf" srcId="{00CC19C4-8E0A-4A8F-96D8-3309FB553B26}" destId="{2D3D34EE-816E-4102-B532-F7665B20817C}" srcOrd="0" destOrd="0" presId="urn:microsoft.com/office/officeart/2005/8/layout/hierarchy3"/>
    <dgm:cxn modelId="{C9EEC15C-13E1-4B63-950E-1D844A68F3D3}" type="presParOf" srcId="{2AFF5463-6B1B-47A5-A1DB-E4B594662FF2}" destId="{86095A88-5A96-4061-B832-96787952D125}" srcOrd="0" destOrd="0" presId="urn:microsoft.com/office/officeart/2005/8/layout/hierarchy3"/>
    <dgm:cxn modelId="{68D6831C-2AD8-4621-8336-892F7EFE7E9A}" type="presParOf" srcId="{86095A88-5A96-4061-B832-96787952D125}" destId="{22F1985E-B15E-486A-800A-C109A639CDD2}" srcOrd="0" destOrd="0" presId="urn:microsoft.com/office/officeart/2005/8/layout/hierarchy3"/>
    <dgm:cxn modelId="{7E1CCC35-1535-41C5-8D7E-6EF8FA98AF32}" type="presParOf" srcId="{22F1985E-B15E-486A-800A-C109A639CDD2}" destId="{573B6AEC-31DA-4B84-AA4B-5CEDDA4057CA}" srcOrd="0" destOrd="0" presId="urn:microsoft.com/office/officeart/2005/8/layout/hierarchy3"/>
    <dgm:cxn modelId="{9F47358B-F94B-49D7-93F2-261C08A9AE00}" type="presParOf" srcId="{22F1985E-B15E-486A-800A-C109A639CDD2}" destId="{E42AEA3A-AC3A-4D7E-938A-8B319AAE7567}" srcOrd="1" destOrd="0" presId="urn:microsoft.com/office/officeart/2005/8/layout/hierarchy3"/>
    <dgm:cxn modelId="{F5F3DDFC-7864-4033-857C-834D0D257DFC}" type="presParOf" srcId="{86095A88-5A96-4061-B832-96787952D125}" destId="{E57FD2A8-3938-4C27-AF50-42BE9D0581A1}" srcOrd="1" destOrd="0" presId="urn:microsoft.com/office/officeart/2005/8/layout/hierarchy3"/>
    <dgm:cxn modelId="{80163333-E8F5-4D7B-A62D-5226CD738C23}" type="presParOf" srcId="{E57FD2A8-3938-4C27-AF50-42BE9D0581A1}" destId="{0452A640-BDD9-4D74-9744-E2787FC71FB8}" srcOrd="0" destOrd="0" presId="urn:microsoft.com/office/officeart/2005/8/layout/hierarchy3"/>
    <dgm:cxn modelId="{5342EC19-633C-4ECA-8A93-488473A8195B}" type="presParOf" srcId="{E57FD2A8-3938-4C27-AF50-42BE9D0581A1}" destId="{3AF5FA95-0311-4488-9051-2D35FDB1B21E}" srcOrd="1" destOrd="0" presId="urn:microsoft.com/office/officeart/2005/8/layout/hierarchy3"/>
    <dgm:cxn modelId="{857427CB-F338-4EEA-B4C1-7D5B8365D81E}" type="presParOf" srcId="{E57FD2A8-3938-4C27-AF50-42BE9D0581A1}" destId="{55C7644F-9050-4D47-8FC7-4C44290BF869}" srcOrd="2" destOrd="0" presId="urn:microsoft.com/office/officeart/2005/8/layout/hierarchy3"/>
    <dgm:cxn modelId="{67CE664C-AE87-421D-961D-8A0CD3604EC2}" type="presParOf" srcId="{E57FD2A8-3938-4C27-AF50-42BE9D0581A1}" destId="{4EA752DF-5C2A-46D1-8403-458581D5C9BD}" srcOrd="3" destOrd="0" presId="urn:microsoft.com/office/officeart/2005/8/layout/hierarchy3"/>
    <dgm:cxn modelId="{BF7E36D9-E71E-404E-B0C7-8DAA05949F79}" type="presParOf" srcId="{E57FD2A8-3938-4C27-AF50-42BE9D0581A1}" destId="{FE077C22-F70A-4C33-80AF-4039BAC9E496}" srcOrd="4" destOrd="0" presId="urn:microsoft.com/office/officeart/2005/8/layout/hierarchy3"/>
    <dgm:cxn modelId="{0940101E-A3C3-44A0-B4ED-6E4356C2C095}" type="presParOf" srcId="{E57FD2A8-3938-4C27-AF50-42BE9D0581A1}" destId="{59DFA161-180E-4BDC-8AE5-79969A782A6A}" srcOrd="5" destOrd="0" presId="urn:microsoft.com/office/officeart/2005/8/layout/hierarchy3"/>
    <dgm:cxn modelId="{4EBED4F7-6418-473F-8B86-1B1792BBAAF7}" type="presParOf" srcId="{E57FD2A8-3938-4C27-AF50-42BE9D0581A1}" destId="{8612F277-0F6E-4E28-A675-056A97E8B508}" srcOrd="6" destOrd="0" presId="urn:microsoft.com/office/officeart/2005/8/layout/hierarchy3"/>
    <dgm:cxn modelId="{D2C78518-0BF6-4513-9642-92337EF883C0}" type="presParOf" srcId="{E57FD2A8-3938-4C27-AF50-42BE9D0581A1}" destId="{16442F8E-AE7B-4777-B1CF-6C7EA58B0041}" srcOrd="7" destOrd="0" presId="urn:microsoft.com/office/officeart/2005/8/layout/hierarchy3"/>
    <dgm:cxn modelId="{1662CABB-782C-482B-AEAB-538B8805560E}" type="presParOf" srcId="{E57FD2A8-3938-4C27-AF50-42BE9D0581A1}" destId="{94C1EBD7-EDBC-431A-94D8-35D14B47B8AB}" srcOrd="8" destOrd="0" presId="urn:microsoft.com/office/officeart/2005/8/layout/hierarchy3"/>
    <dgm:cxn modelId="{5DDD8E80-2D87-4152-9F0C-7F888453DF0E}" type="presParOf" srcId="{E57FD2A8-3938-4C27-AF50-42BE9D0581A1}" destId="{F013E32C-6638-485B-9717-536D7E9E9D23}" srcOrd="9" destOrd="0" presId="urn:microsoft.com/office/officeart/2005/8/layout/hierarchy3"/>
    <dgm:cxn modelId="{3D16BA39-A40E-4286-BCD4-2D3F1DA41BC7}" type="presParOf" srcId="{E57FD2A8-3938-4C27-AF50-42BE9D0581A1}" destId="{CE864A31-651E-402A-AA9C-BE68C8C3CBE3}" srcOrd="10" destOrd="0" presId="urn:microsoft.com/office/officeart/2005/8/layout/hierarchy3"/>
    <dgm:cxn modelId="{1EB41A0B-CD6E-4410-B418-1D6603DE270B}" type="presParOf" srcId="{E57FD2A8-3938-4C27-AF50-42BE9D0581A1}" destId="{90E00606-A3A2-49F2-BEF8-E63611535356}" srcOrd="11" destOrd="0" presId="urn:microsoft.com/office/officeart/2005/8/layout/hierarchy3"/>
    <dgm:cxn modelId="{5FAB4C3B-FB45-408C-AAD0-BDB5F5CECED1}" type="presParOf" srcId="{2AFF5463-6B1B-47A5-A1DB-E4B594662FF2}" destId="{377EF501-9CE3-46D5-9DB5-523C31B01279}" srcOrd="1" destOrd="0" presId="urn:microsoft.com/office/officeart/2005/8/layout/hierarchy3"/>
    <dgm:cxn modelId="{E47450B5-04AB-4793-BB64-FDD644E032AF}" type="presParOf" srcId="{377EF501-9CE3-46D5-9DB5-523C31B01279}" destId="{59A00E21-9802-44BE-B57C-5AB0C3469992}" srcOrd="0" destOrd="0" presId="urn:microsoft.com/office/officeart/2005/8/layout/hierarchy3"/>
    <dgm:cxn modelId="{0481BDAC-383B-45D0-84B4-0438CA34E92F}" type="presParOf" srcId="{59A00E21-9802-44BE-B57C-5AB0C3469992}" destId="{2D3D34EE-816E-4102-B532-F7665B20817C}" srcOrd="0" destOrd="0" presId="urn:microsoft.com/office/officeart/2005/8/layout/hierarchy3"/>
    <dgm:cxn modelId="{EF1FFFD4-615F-4EE2-9D3A-D78D2CA8FEBF}" type="presParOf" srcId="{59A00E21-9802-44BE-B57C-5AB0C3469992}" destId="{E39899AD-E349-4193-BFCA-17F6A5D15D95}" srcOrd="1" destOrd="0" presId="urn:microsoft.com/office/officeart/2005/8/layout/hierarchy3"/>
    <dgm:cxn modelId="{37FD87C8-AD63-4C2F-AE4E-15466CE71F2B}" type="presParOf" srcId="{377EF501-9CE3-46D5-9DB5-523C31B01279}" destId="{47A0B7C9-BD15-4DB2-9DE6-D71072C5FF5A}" srcOrd="1" destOrd="0" presId="urn:microsoft.com/office/officeart/2005/8/layout/hierarchy3"/>
    <dgm:cxn modelId="{39B46EB1-13EF-4E40-A892-36F1D8F36C87}" type="presParOf" srcId="{47A0B7C9-BD15-4DB2-9DE6-D71072C5FF5A}" destId="{B0CDAC94-21A1-442C-9DE6-7C30AA91A657}" srcOrd="0" destOrd="0" presId="urn:microsoft.com/office/officeart/2005/8/layout/hierarchy3"/>
    <dgm:cxn modelId="{23422F61-DA4F-4BCD-BA43-CC7BE2942CBC}" type="presParOf" srcId="{47A0B7C9-BD15-4DB2-9DE6-D71072C5FF5A}" destId="{A0169E47-7B7C-43EA-8642-D46A26F2F5E3}" srcOrd="1" destOrd="0" presId="urn:microsoft.com/office/officeart/2005/8/layout/hierarchy3"/>
    <dgm:cxn modelId="{F0780E0C-528D-48F8-9621-B9BB28EFAF53}" type="presParOf" srcId="{47A0B7C9-BD15-4DB2-9DE6-D71072C5FF5A}" destId="{D9AF47F8-5880-4391-90D8-AA89E94330D9}" srcOrd="2" destOrd="0" presId="urn:microsoft.com/office/officeart/2005/8/layout/hierarchy3"/>
    <dgm:cxn modelId="{C260E188-B33E-4A3D-B62F-4DF980C1B5F9}" type="presParOf" srcId="{47A0B7C9-BD15-4DB2-9DE6-D71072C5FF5A}" destId="{001854F6-0237-4F3C-952D-7515D08C70A6}" srcOrd="3" destOrd="0" presId="urn:microsoft.com/office/officeart/2005/8/layout/hierarchy3"/>
    <dgm:cxn modelId="{0E512A16-5AE6-4A62-9E90-E51F998766E9}" type="presParOf" srcId="{47A0B7C9-BD15-4DB2-9DE6-D71072C5FF5A}" destId="{691297E0-06D1-4347-8823-7FDD5A5CC5D2}" srcOrd="4" destOrd="0" presId="urn:microsoft.com/office/officeart/2005/8/layout/hierarchy3"/>
    <dgm:cxn modelId="{57B76EF2-F390-4591-B8E1-937ABCA7BF80}" type="presParOf" srcId="{47A0B7C9-BD15-4DB2-9DE6-D71072C5FF5A}" destId="{413B8C53-9AD6-4503-A48C-8232C6441DF7}" srcOrd="5" destOrd="0" presId="urn:microsoft.com/office/officeart/2005/8/layout/hierarchy3"/>
    <dgm:cxn modelId="{2B1B9CB4-2B63-4DA2-BF2B-60E6AF99CA0B}" type="presParOf" srcId="{47A0B7C9-BD15-4DB2-9DE6-D71072C5FF5A}" destId="{1AEE5423-1FEE-45B1-86A7-888370BD5259}" srcOrd="6" destOrd="0" presId="urn:microsoft.com/office/officeart/2005/8/layout/hierarchy3"/>
    <dgm:cxn modelId="{9C69F83E-484A-4C6E-ACFF-631844263ECA}" type="presParOf" srcId="{47A0B7C9-BD15-4DB2-9DE6-D71072C5FF5A}" destId="{C8D8BB1A-1B5F-4CFC-B89D-931124BD7D19}" srcOrd="7" destOrd="0" presId="urn:microsoft.com/office/officeart/2005/8/layout/hierarchy3"/>
    <dgm:cxn modelId="{63A1803C-EE79-42E8-A1DF-1AABA72FEC3D}" type="presParOf" srcId="{47A0B7C9-BD15-4DB2-9DE6-D71072C5FF5A}" destId="{82ABB7C5-FE40-4DFC-BCAA-D9EAB8567C09}" srcOrd="8" destOrd="0" presId="urn:microsoft.com/office/officeart/2005/8/layout/hierarchy3"/>
    <dgm:cxn modelId="{802B1366-F9E2-4525-9B63-3DBE4FA4195E}" type="presParOf" srcId="{47A0B7C9-BD15-4DB2-9DE6-D71072C5FF5A}" destId="{875CE345-20F0-4FC0-B1B8-B12E26E82906}" srcOrd="9" destOrd="0" presId="urn:microsoft.com/office/officeart/2005/8/layout/hierarchy3"/>
    <dgm:cxn modelId="{8B4E1494-C625-4E66-8E96-F0650315FB6F}" type="presParOf" srcId="{47A0B7C9-BD15-4DB2-9DE6-D71072C5FF5A}" destId="{41FD6236-862F-4929-8F4C-8C6E48783F71}" srcOrd="10" destOrd="0" presId="urn:microsoft.com/office/officeart/2005/8/layout/hierarchy3"/>
    <dgm:cxn modelId="{3FD39E80-67F7-48E0-8DD6-FA02065B42F2}" type="presParOf" srcId="{47A0B7C9-BD15-4DB2-9DE6-D71072C5FF5A}" destId="{61FC5A01-8384-4CBF-8D9E-C7A712F283F6}" srcOrd="11"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49C1F6-21FD-4203-9757-F8C76B6420CE}" type="doc">
      <dgm:prSet loTypeId="urn:microsoft.com/office/officeart/2005/8/layout/cycle4" loCatId="relationship" qsTypeId="urn:microsoft.com/office/officeart/2005/8/quickstyle/3d5" qsCatId="3D" csTypeId="urn:microsoft.com/office/officeart/2005/8/colors/colorful5" csCatId="colorful" phldr="1"/>
      <dgm:spPr/>
      <dgm:t>
        <a:bodyPr/>
        <a:lstStyle/>
        <a:p>
          <a:endParaRPr lang="es-ES"/>
        </a:p>
      </dgm:t>
    </dgm:pt>
    <dgm:pt modelId="{7A5867B0-EF69-4D69-8CF3-A71A7B8DF2B8}">
      <dgm:prSet phldrT="[Texto]" custT="1"/>
      <dgm:spPr/>
      <dgm:t>
        <a:bodyPr/>
        <a:lstStyle/>
        <a:p>
          <a:r>
            <a:rPr lang="es-ES" sz="2000" b="1" dirty="0"/>
            <a:t>Solicitante de adquisición</a:t>
          </a:r>
        </a:p>
      </dgm:t>
    </dgm:pt>
    <dgm:pt modelId="{F63ABB18-4B9E-45F3-A3E5-80B18F993CDA}" type="parTrans" cxnId="{D38FBBAE-698E-45F4-8339-8781CC6E1DF2}">
      <dgm:prSet/>
      <dgm:spPr/>
      <dgm:t>
        <a:bodyPr/>
        <a:lstStyle/>
        <a:p>
          <a:endParaRPr lang="es-ES" sz="2000" b="1"/>
        </a:p>
      </dgm:t>
    </dgm:pt>
    <dgm:pt modelId="{D9715007-0124-41B8-953F-D8ECC50F436D}" type="sibTrans" cxnId="{D38FBBAE-698E-45F4-8339-8781CC6E1DF2}">
      <dgm:prSet/>
      <dgm:spPr/>
      <dgm:t>
        <a:bodyPr/>
        <a:lstStyle/>
        <a:p>
          <a:endParaRPr lang="es-ES" sz="2000" b="1"/>
        </a:p>
      </dgm:t>
    </dgm:pt>
    <dgm:pt modelId="{D4A4659E-2354-4C49-ADA7-788AB8BB9591}">
      <dgm:prSet phldrT="[Texto]" custT="1"/>
      <dgm:spPr/>
      <dgm:t>
        <a:bodyPr/>
        <a:lstStyle/>
        <a:p>
          <a:r>
            <a:rPr lang="es-ES" sz="2000" b="1" dirty="0"/>
            <a:t>Unidad de adquisiciones</a:t>
          </a:r>
        </a:p>
      </dgm:t>
    </dgm:pt>
    <dgm:pt modelId="{BC41ABA2-5449-4E6D-9282-2B99BC61F483}" type="parTrans" cxnId="{C7C240DE-26ED-4603-9A27-0C381114B550}">
      <dgm:prSet/>
      <dgm:spPr/>
      <dgm:t>
        <a:bodyPr/>
        <a:lstStyle/>
        <a:p>
          <a:endParaRPr lang="es-ES" sz="2000" b="1"/>
        </a:p>
      </dgm:t>
    </dgm:pt>
    <dgm:pt modelId="{8F24262E-2622-4313-89D1-A00B764D5A9C}" type="sibTrans" cxnId="{C7C240DE-26ED-4603-9A27-0C381114B550}">
      <dgm:prSet/>
      <dgm:spPr/>
      <dgm:t>
        <a:bodyPr/>
        <a:lstStyle/>
        <a:p>
          <a:endParaRPr lang="es-ES" sz="2000" b="1"/>
        </a:p>
      </dgm:t>
    </dgm:pt>
    <dgm:pt modelId="{1B4E2AE7-C54A-4183-B506-EF3F0001EE2B}">
      <dgm:prSet phldrT="[Texto]" custT="1"/>
      <dgm:spPr/>
      <dgm:t>
        <a:bodyPr/>
        <a:lstStyle/>
        <a:p>
          <a:r>
            <a:rPr lang="es-ES" sz="2000" b="1" dirty="0"/>
            <a:t>Coordinación de Planeación</a:t>
          </a:r>
        </a:p>
      </dgm:t>
    </dgm:pt>
    <dgm:pt modelId="{60033D71-8082-4119-893B-106DB98C7FED}" type="parTrans" cxnId="{D4B29702-88AF-40A7-B31B-3EAF93FE5BB6}">
      <dgm:prSet/>
      <dgm:spPr/>
      <dgm:t>
        <a:bodyPr/>
        <a:lstStyle/>
        <a:p>
          <a:endParaRPr lang="es-ES" sz="2000" b="1"/>
        </a:p>
      </dgm:t>
    </dgm:pt>
    <dgm:pt modelId="{2DAE1E8A-C28E-420A-9201-A39511868AF9}" type="sibTrans" cxnId="{D4B29702-88AF-40A7-B31B-3EAF93FE5BB6}">
      <dgm:prSet/>
      <dgm:spPr/>
      <dgm:t>
        <a:bodyPr/>
        <a:lstStyle/>
        <a:p>
          <a:endParaRPr lang="es-ES" sz="2000" b="1"/>
        </a:p>
      </dgm:t>
    </dgm:pt>
    <dgm:pt modelId="{04975BB3-4DE8-4A35-8D3F-DCB1DA7E53C8}">
      <dgm:prSet phldrT="[Texto]" custT="1"/>
      <dgm:spPr/>
      <dgm:t>
        <a:bodyPr/>
        <a:lstStyle/>
        <a:p>
          <a:r>
            <a:rPr lang="es-ES" sz="2000" b="1" dirty="0"/>
            <a:t>Coordinación de Finanzas</a:t>
          </a:r>
        </a:p>
      </dgm:t>
    </dgm:pt>
    <dgm:pt modelId="{9A0A6068-515B-4242-B632-325B9650C459}" type="parTrans" cxnId="{5B2D8D78-DC1E-46DE-A6DD-2A091CFA53D9}">
      <dgm:prSet/>
      <dgm:spPr/>
      <dgm:t>
        <a:bodyPr/>
        <a:lstStyle/>
        <a:p>
          <a:endParaRPr lang="es-ES" sz="2000" b="1"/>
        </a:p>
      </dgm:t>
    </dgm:pt>
    <dgm:pt modelId="{0CEDFE3C-1680-4705-8055-93089AEB3D6D}" type="sibTrans" cxnId="{5B2D8D78-DC1E-46DE-A6DD-2A091CFA53D9}">
      <dgm:prSet/>
      <dgm:spPr/>
      <dgm:t>
        <a:bodyPr/>
        <a:lstStyle/>
        <a:p>
          <a:endParaRPr lang="es-ES" sz="2000" b="1"/>
        </a:p>
      </dgm:t>
    </dgm:pt>
    <dgm:pt modelId="{5A9C08C7-0667-410A-ACF9-1C9A1BB52A57}" type="pres">
      <dgm:prSet presAssocID="{D049C1F6-21FD-4203-9757-F8C76B6420CE}" presName="cycleMatrixDiagram" presStyleCnt="0">
        <dgm:presLayoutVars>
          <dgm:chMax val="1"/>
          <dgm:dir/>
          <dgm:animLvl val="lvl"/>
          <dgm:resizeHandles val="exact"/>
        </dgm:presLayoutVars>
      </dgm:prSet>
      <dgm:spPr/>
    </dgm:pt>
    <dgm:pt modelId="{5E771351-366F-414E-B79B-E416972CD2C9}" type="pres">
      <dgm:prSet presAssocID="{D049C1F6-21FD-4203-9757-F8C76B6420CE}" presName="children" presStyleCnt="0"/>
      <dgm:spPr/>
    </dgm:pt>
    <dgm:pt modelId="{55DA4EBC-903A-4843-B9BD-381564E6BB79}" type="pres">
      <dgm:prSet presAssocID="{D049C1F6-21FD-4203-9757-F8C76B6420CE}" presName="childPlaceholder" presStyleCnt="0"/>
      <dgm:spPr/>
    </dgm:pt>
    <dgm:pt modelId="{8B6DC8DD-A1A4-4ADB-BFF2-98282D051FFE}" type="pres">
      <dgm:prSet presAssocID="{D049C1F6-21FD-4203-9757-F8C76B6420CE}" presName="circle" presStyleCnt="0"/>
      <dgm:spPr/>
    </dgm:pt>
    <dgm:pt modelId="{A50D1267-8444-4736-8B28-D614F9100189}" type="pres">
      <dgm:prSet presAssocID="{D049C1F6-21FD-4203-9757-F8C76B6420CE}" presName="quadrant1" presStyleLbl="node1" presStyleIdx="0" presStyleCnt="4" custLinFactNeighborY="222">
        <dgm:presLayoutVars>
          <dgm:chMax val="1"/>
          <dgm:bulletEnabled val="1"/>
        </dgm:presLayoutVars>
      </dgm:prSet>
      <dgm:spPr/>
    </dgm:pt>
    <dgm:pt modelId="{2A33A8BA-F9AB-4B9D-97EF-0457E090616B}" type="pres">
      <dgm:prSet presAssocID="{D049C1F6-21FD-4203-9757-F8C76B6420CE}" presName="quadrant2" presStyleLbl="node1" presStyleIdx="1" presStyleCnt="4">
        <dgm:presLayoutVars>
          <dgm:chMax val="1"/>
          <dgm:bulletEnabled val="1"/>
        </dgm:presLayoutVars>
      </dgm:prSet>
      <dgm:spPr/>
    </dgm:pt>
    <dgm:pt modelId="{0B18E46C-FEE1-4811-A567-80A5DCA15CB9}" type="pres">
      <dgm:prSet presAssocID="{D049C1F6-21FD-4203-9757-F8C76B6420CE}" presName="quadrant3" presStyleLbl="node1" presStyleIdx="2" presStyleCnt="4" custScaleX="102412" custScaleY="99304">
        <dgm:presLayoutVars>
          <dgm:chMax val="1"/>
          <dgm:bulletEnabled val="1"/>
        </dgm:presLayoutVars>
      </dgm:prSet>
      <dgm:spPr/>
    </dgm:pt>
    <dgm:pt modelId="{739E16E0-1B7C-4F1A-BF1B-F25AAADA2AC4}" type="pres">
      <dgm:prSet presAssocID="{D049C1F6-21FD-4203-9757-F8C76B6420CE}" presName="quadrant4" presStyleLbl="node1" presStyleIdx="3" presStyleCnt="4">
        <dgm:presLayoutVars>
          <dgm:chMax val="1"/>
          <dgm:bulletEnabled val="1"/>
        </dgm:presLayoutVars>
      </dgm:prSet>
      <dgm:spPr/>
    </dgm:pt>
    <dgm:pt modelId="{37DCBDC4-CE7B-4821-AA95-17CECC2B603E}" type="pres">
      <dgm:prSet presAssocID="{D049C1F6-21FD-4203-9757-F8C76B6420CE}" presName="quadrantPlaceholder" presStyleCnt="0"/>
      <dgm:spPr/>
    </dgm:pt>
    <dgm:pt modelId="{5D8A415D-5A5F-4021-8679-E2DF3BA322F2}" type="pres">
      <dgm:prSet presAssocID="{D049C1F6-21FD-4203-9757-F8C76B6420CE}" presName="center1" presStyleLbl="fgShp" presStyleIdx="0" presStyleCnt="2"/>
      <dgm:spPr/>
    </dgm:pt>
    <dgm:pt modelId="{B27D7B50-91EB-4B6C-B57A-E2BE20075195}" type="pres">
      <dgm:prSet presAssocID="{D049C1F6-21FD-4203-9757-F8C76B6420CE}" presName="center2" presStyleLbl="fgShp" presStyleIdx="1" presStyleCnt="2"/>
      <dgm:spPr/>
    </dgm:pt>
  </dgm:ptLst>
  <dgm:cxnLst>
    <dgm:cxn modelId="{D4B29702-88AF-40A7-B31B-3EAF93FE5BB6}" srcId="{D049C1F6-21FD-4203-9757-F8C76B6420CE}" destId="{1B4E2AE7-C54A-4183-B506-EF3F0001EE2B}" srcOrd="2" destOrd="0" parTransId="{60033D71-8082-4119-893B-106DB98C7FED}" sibTransId="{2DAE1E8A-C28E-420A-9201-A39511868AF9}"/>
    <dgm:cxn modelId="{5B2D8D78-DC1E-46DE-A6DD-2A091CFA53D9}" srcId="{D049C1F6-21FD-4203-9757-F8C76B6420CE}" destId="{04975BB3-4DE8-4A35-8D3F-DCB1DA7E53C8}" srcOrd="3" destOrd="0" parTransId="{9A0A6068-515B-4242-B632-325B9650C459}" sibTransId="{0CEDFE3C-1680-4705-8055-93089AEB3D6D}"/>
    <dgm:cxn modelId="{FA716E8C-D173-468E-B486-33F75244B7C2}" type="presOf" srcId="{7A5867B0-EF69-4D69-8CF3-A71A7B8DF2B8}" destId="{A50D1267-8444-4736-8B28-D614F9100189}" srcOrd="0" destOrd="0" presId="urn:microsoft.com/office/officeart/2005/8/layout/cycle4"/>
    <dgm:cxn modelId="{C4EF528C-9C7B-4DA2-A2C7-49DB6FC00047}" type="presOf" srcId="{D4A4659E-2354-4C49-ADA7-788AB8BB9591}" destId="{2A33A8BA-F9AB-4B9D-97EF-0457E090616B}" srcOrd="0" destOrd="0" presId="urn:microsoft.com/office/officeart/2005/8/layout/cycle4"/>
    <dgm:cxn modelId="{EDFAAFA6-49B4-404E-B590-9E2DC24198D7}" type="presOf" srcId="{1B4E2AE7-C54A-4183-B506-EF3F0001EE2B}" destId="{0B18E46C-FEE1-4811-A567-80A5DCA15CB9}" srcOrd="0" destOrd="0" presId="urn:microsoft.com/office/officeart/2005/8/layout/cycle4"/>
    <dgm:cxn modelId="{D38FBBAE-698E-45F4-8339-8781CC6E1DF2}" srcId="{D049C1F6-21FD-4203-9757-F8C76B6420CE}" destId="{7A5867B0-EF69-4D69-8CF3-A71A7B8DF2B8}" srcOrd="0" destOrd="0" parTransId="{F63ABB18-4B9E-45F3-A3E5-80B18F993CDA}" sibTransId="{D9715007-0124-41B8-953F-D8ECC50F436D}"/>
    <dgm:cxn modelId="{10DFF3B8-7A95-4FF4-A912-6A9099FB6EE6}" type="presOf" srcId="{04975BB3-4DE8-4A35-8D3F-DCB1DA7E53C8}" destId="{739E16E0-1B7C-4F1A-BF1B-F25AAADA2AC4}" srcOrd="0" destOrd="0" presId="urn:microsoft.com/office/officeart/2005/8/layout/cycle4"/>
    <dgm:cxn modelId="{C7C240DE-26ED-4603-9A27-0C381114B550}" srcId="{D049C1F6-21FD-4203-9757-F8C76B6420CE}" destId="{D4A4659E-2354-4C49-ADA7-788AB8BB9591}" srcOrd="1" destOrd="0" parTransId="{BC41ABA2-5449-4E6D-9282-2B99BC61F483}" sibTransId="{8F24262E-2622-4313-89D1-A00B764D5A9C}"/>
    <dgm:cxn modelId="{56ADC1E2-CF4A-4B16-9057-CEDCC330BAB4}" type="presOf" srcId="{D049C1F6-21FD-4203-9757-F8C76B6420CE}" destId="{5A9C08C7-0667-410A-ACF9-1C9A1BB52A57}" srcOrd="0" destOrd="0" presId="urn:microsoft.com/office/officeart/2005/8/layout/cycle4"/>
    <dgm:cxn modelId="{612E0792-1BF9-4E4E-AB00-38A9D2CAF683}" type="presParOf" srcId="{5A9C08C7-0667-410A-ACF9-1C9A1BB52A57}" destId="{5E771351-366F-414E-B79B-E416972CD2C9}" srcOrd="0" destOrd="0" presId="urn:microsoft.com/office/officeart/2005/8/layout/cycle4"/>
    <dgm:cxn modelId="{93333831-6AAE-4D00-B29B-11F2BF647729}" type="presParOf" srcId="{5E771351-366F-414E-B79B-E416972CD2C9}" destId="{55DA4EBC-903A-4843-B9BD-381564E6BB79}" srcOrd="0" destOrd="0" presId="urn:microsoft.com/office/officeart/2005/8/layout/cycle4"/>
    <dgm:cxn modelId="{A874F742-A47D-4E22-A712-1B6B8341DFD1}" type="presParOf" srcId="{5A9C08C7-0667-410A-ACF9-1C9A1BB52A57}" destId="{8B6DC8DD-A1A4-4ADB-BFF2-98282D051FFE}" srcOrd="1" destOrd="0" presId="urn:microsoft.com/office/officeart/2005/8/layout/cycle4"/>
    <dgm:cxn modelId="{D1A5A95F-F329-4DF7-BB8E-307D908ED773}" type="presParOf" srcId="{8B6DC8DD-A1A4-4ADB-BFF2-98282D051FFE}" destId="{A50D1267-8444-4736-8B28-D614F9100189}" srcOrd="0" destOrd="0" presId="urn:microsoft.com/office/officeart/2005/8/layout/cycle4"/>
    <dgm:cxn modelId="{6D256B0B-E4CE-465D-8A58-0A44BB0DD10D}" type="presParOf" srcId="{8B6DC8DD-A1A4-4ADB-BFF2-98282D051FFE}" destId="{2A33A8BA-F9AB-4B9D-97EF-0457E090616B}" srcOrd="1" destOrd="0" presId="urn:microsoft.com/office/officeart/2005/8/layout/cycle4"/>
    <dgm:cxn modelId="{2F2A6E43-03C3-410D-B49D-EC0267B3FE7F}" type="presParOf" srcId="{8B6DC8DD-A1A4-4ADB-BFF2-98282D051FFE}" destId="{0B18E46C-FEE1-4811-A567-80A5DCA15CB9}" srcOrd="2" destOrd="0" presId="urn:microsoft.com/office/officeart/2005/8/layout/cycle4"/>
    <dgm:cxn modelId="{94BADD2A-91D1-4AD7-918C-F10EEDA22BB1}" type="presParOf" srcId="{8B6DC8DD-A1A4-4ADB-BFF2-98282D051FFE}" destId="{739E16E0-1B7C-4F1A-BF1B-F25AAADA2AC4}" srcOrd="3" destOrd="0" presId="urn:microsoft.com/office/officeart/2005/8/layout/cycle4"/>
    <dgm:cxn modelId="{D782B0A1-AD03-4864-984C-3FC28D94C8C5}" type="presParOf" srcId="{8B6DC8DD-A1A4-4ADB-BFF2-98282D051FFE}" destId="{37DCBDC4-CE7B-4821-AA95-17CECC2B603E}" srcOrd="4" destOrd="0" presId="urn:microsoft.com/office/officeart/2005/8/layout/cycle4"/>
    <dgm:cxn modelId="{30322EDC-901A-4877-98E4-498E3A812EC6}" type="presParOf" srcId="{5A9C08C7-0667-410A-ACF9-1C9A1BB52A57}" destId="{5D8A415D-5A5F-4021-8679-E2DF3BA322F2}" srcOrd="2" destOrd="0" presId="urn:microsoft.com/office/officeart/2005/8/layout/cycle4"/>
    <dgm:cxn modelId="{0619E5C6-90A5-4F7B-B2C8-37902B6E2104}" type="presParOf" srcId="{5A9C08C7-0667-410A-ACF9-1C9A1BB52A57}" destId="{B27D7B50-91EB-4B6C-B57A-E2BE2007519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775013-B246-484A-8CB7-D1C17B93493E}" type="doc">
      <dgm:prSet loTypeId="urn:microsoft.com/office/officeart/2008/layout/LinedList" loCatId="list" qsTypeId="urn:microsoft.com/office/officeart/2005/8/quickstyle/simple1" qsCatId="simple" csTypeId="urn:microsoft.com/office/officeart/2005/8/colors/accent1_4" csCatId="accent1" phldr="1"/>
      <dgm:spPr/>
      <dgm:t>
        <a:bodyPr/>
        <a:lstStyle/>
        <a:p>
          <a:endParaRPr lang="es-ES"/>
        </a:p>
      </dgm:t>
    </dgm:pt>
    <dgm:pt modelId="{D0FB27F0-42C3-4FA0-BE6A-CE16DABE4DBF}">
      <dgm:prSet phldrT="[Texto]" custT="1"/>
      <dgm:spPr/>
      <dgm:t>
        <a:bodyPr/>
        <a:lstStyle/>
        <a:p>
          <a:pPr algn="ctr"/>
          <a:r>
            <a:rPr lang="es-ES" sz="1600" b="1" dirty="0"/>
            <a:t>Art. 18 </a:t>
          </a:r>
          <a:r>
            <a:rPr lang="es-MX" sz="1600" i="1" dirty="0"/>
            <a:t>Reglamento de Obras y Servicios Relacionados con las mismas</a:t>
          </a:r>
          <a:endParaRPr lang="es-ES" sz="1600" dirty="0"/>
        </a:p>
      </dgm:t>
    </dgm:pt>
    <dgm:pt modelId="{FC5C88D6-DCE6-4598-B65C-69BA913A24AB}" type="parTrans" cxnId="{FE6E0B31-17E7-4065-92C2-9BC6D7257B96}">
      <dgm:prSet/>
      <dgm:spPr/>
      <dgm:t>
        <a:bodyPr/>
        <a:lstStyle/>
        <a:p>
          <a:endParaRPr lang="es-ES"/>
        </a:p>
      </dgm:t>
    </dgm:pt>
    <dgm:pt modelId="{CF8640F8-CE25-4B53-898D-9FE15B091D8C}" type="sibTrans" cxnId="{FE6E0B31-17E7-4065-92C2-9BC6D7257B96}">
      <dgm:prSet/>
      <dgm:spPr/>
      <dgm:t>
        <a:bodyPr/>
        <a:lstStyle/>
        <a:p>
          <a:endParaRPr lang="es-ES"/>
        </a:p>
      </dgm:t>
    </dgm:pt>
    <dgm:pt modelId="{1BA59214-3F9F-40F9-A5B7-2D33E287CD8B}">
      <dgm:prSet phldrT="[Texto]"/>
      <dgm:spPr/>
      <dgm:t>
        <a:bodyPr/>
        <a:lstStyle/>
        <a:p>
          <a:r>
            <a:rPr lang="es-ES" dirty="0"/>
            <a:t>Concurso</a:t>
          </a:r>
        </a:p>
      </dgm:t>
    </dgm:pt>
    <dgm:pt modelId="{6BEC3407-2671-4FF5-991E-8BA7ADF37AFF}" type="parTrans" cxnId="{E9CFD1AF-A119-44FC-8FD7-0B15DE66AFC5}">
      <dgm:prSet/>
      <dgm:spPr/>
      <dgm:t>
        <a:bodyPr/>
        <a:lstStyle/>
        <a:p>
          <a:endParaRPr lang="es-ES"/>
        </a:p>
      </dgm:t>
    </dgm:pt>
    <dgm:pt modelId="{C6527854-7104-44ED-B15A-37133E8ED749}" type="sibTrans" cxnId="{E9CFD1AF-A119-44FC-8FD7-0B15DE66AFC5}">
      <dgm:prSet/>
      <dgm:spPr/>
      <dgm:t>
        <a:bodyPr/>
        <a:lstStyle/>
        <a:p>
          <a:endParaRPr lang="es-ES"/>
        </a:p>
      </dgm:t>
    </dgm:pt>
    <dgm:pt modelId="{C8897F8A-85C5-4EAA-86CB-6C66329A7BC9}">
      <dgm:prSet phldrT="[Texto]"/>
      <dgm:spPr/>
      <dgm:t>
        <a:bodyPr/>
        <a:lstStyle/>
        <a:p>
          <a:r>
            <a:rPr lang="es-ES" dirty="0"/>
            <a:t>Invitación</a:t>
          </a:r>
        </a:p>
      </dgm:t>
    </dgm:pt>
    <dgm:pt modelId="{5307F758-BC26-4DD1-81DF-C4129D6588F8}" type="parTrans" cxnId="{026631E9-4447-4823-81D5-9283506CD257}">
      <dgm:prSet/>
      <dgm:spPr/>
      <dgm:t>
        <a:bodyPr/>
        <a:lstStyle/>
        <a:p>
          <a:endParaRPr lang="es-ES"/>
        </a:p>
      </dgm:t>
    </dgm:pt>
    <dgm:pt modelId="{06B67459-C817-4E3D-88FF-6F5FF0853D38}" type="sibTrans" cxnId="{026631E9-4447-4823-81D5-9283506CD257}">
      <dgm:prSet/>
      <dgm:spPr/>
      <dgm:t>
        <a:bodyPr/>
        <a:lstStyle/>
        <a:p>
          <a:endParaRPr lang="es-ES"/>
        </a:p>
      </dgm:t>
    </dgm:pt>
    <dgm:pt modelId="{A07ADC0F-7941-4D46-BB55-430AED1810E4}">
      <dgm:prSet phldrT="[Texto]"/>
      <dgm:spPr/>
      <dgm:t>
        <a:bodyPr/>
        <a:lstStyle/>
        <a:p>
          <a:r>
            <a:rPr lang="es-MX" dirty="0"/>
            <a:t>Adjudicación o administración directa</a:t>
          </a:r>
          <a:endParaRPr lang="es-ES" dirty="0"/>
        </a:p>
      </dgm:t>
    </dgm:pt>
    <dgm:pt modelId="{70B12FFC-3487-4C80-B504-754789185BA7}" type="parTrans" cxnId="{E825F751-49E2-47DC-974F-8924CAC2C75C}">
      <dgm:prSet/>
      <dgm:spPr/>
      <dgm:t>
        <a:bodyPr/>
        <a:lstStyle/>
        <a:p>
          <a:endParaRPr lang="es-ES"/>
        </a:p>
      </dgm:t>
    </dgm:pt>
    <dgm:pt modelId="{842F9E17-4DFE-4099-ABBC-DFCC5347BDE9}" type="sibTrans" cxnId="{E825F751-49E2-47DC-974F-8924CAC2C75C}">
      <dgm:prSet/>
      <dgm:spPr/>
      <dgm:t>
        <a:bodyPr/>
        <a:lstStyle/>
        <a:p>
          <a:endParaRPr lang="es-ES"/>
        </a:p>
      </dgm:t>
    </dgm:pt>
    <dgm:pt modelId="{310D750F-9B78-43B6-827C-F9C30EB27664}">
      <dgm:prSet phldrT="[Texto]"/>
      <dgm:spPr/>
      <dgm:t>
        <a:bodyPr/>
        <a:lstStyle/>
        <a:p>
          <a:r>
            <a:rPr lang="es-ES" dirty="0"/>
            <a:t>Licitación pública</a:t>
          </a:r>
        </a:p>
      </dgm:t>
    </dgm:pt>
    <dgm:pt modelId="{3D4992EC-20A6-47DD-B4DE-FF1F9F98DB56}" type="sibTrans" cxnId="{9976BCEE-692C-476D-905E-B4B17D91DD74}">
      <dgm:prSet/>
      <dgm:spPr/>
      <dgm:t>
        <a:bodyPr/>
        <a:lstStyle/>
        <a:p>
          <a:endParaRPr lang="es-ES"/>
        </a:p>
      </dgm:t>
    </dgm:pt>
    <dgm:pt modelId="{49D70D49-4D9C-4F68-A1D2-90B58CFCBC22}" type="parTrans" cxnId="{9976BCEE-692C-476D-905E-B4B17D91DD74}">
      <dgm:prSet/>
      <dgm:spPr/>
      <dgm:t>
        <a:bodyPr/>
        <a:lstStyle/>
        <a:p>
          <a:endParaRPr lang="es-ES"/>
        </a:p>
      </dgm:t>
    </dgm:pt>
    <dgm:pt modelId="{4182AD56-F5C8-4068-9B10-8DBC19F20B53}" type="pres">
      <dgm:prSet presAssocID="{41775013-B246-484A-8CB7-D1C17B93493E}" presName="vert0" presStyleCnt="0">
        <dgm:presLayoutVars>
          <dgm:dir/>
          <dgm:animOne val="branch"/>
          <dgm:animLvl val="lvl"/>
        </dgm:presLayoutVars>
      </dgm:prSet>
      <dgm:spPr/>
    </dgm:pt>
    <dgm:pt modelId="{51CB81AC-F759-41C2-B91B-21D2F98C0813}" type="pres">
      <dgm:prSet presAssocID="{D0FB27F0-42C3-4FA0-BE6A-CE16DABE4DBF}" presName="thickLine" presStyleLbl="alignNode1" presStyleIdx="0" presStyleCnt="1"/>
      <dgm:spPr/>
    </dgm:pt>
    <dgm:pt modelId="{754CF817-2AFA-4791-A8F5-643D18381730}" type="pres">
      <dgm:prSet presAssocID="{D0FB27F0-42C3-4FA0-BE6A-CE16DABE4DBF}" presName="horz1" presStyleCnt="0"/>
      <dgm:spPr/>
    </dgm:pt>
    <dgm:pt modelId="{ABCDAC57-3951-416F-B851-36E12F085CAE}" type="pres">
      <dgm:prSet presAssocID="{D0FB27F0-42C3-4FA0-BE6A-CE16DABE4DBF}" presName="tx1" presStyleLbl="revTx" presStyleIdx="0" presStyleCnt="5"/>
      <dgm:spPr/>
    </dgm:pt>
    <dgm:pt modelId="{00E16A27-E61A-4F14-B69C-B686F7F36612}" type="pres">
      <dgm:prSet presAssocID="{D0FB27F0-42C3-4FA0-BE6A-CE16DABE4DBF}" presName="vert1" presStyleCnt="0"/>
      <dgm:spPr/>
    </dgm:pt>
    <dgm:pt modelId="{16A0049C-F17E-493A-8674-C394DE84C030}" type="pres">
      <dgm:prSet presAssocID="{310D750F-9B78-43B6-827C-F9C30EB27664}" presName="vertSpace2a" presStyleCnt="0"/>
      <dgm:spPr/>
    </dgm:pt>
    <dgm:pt modelId="{C25D2EE1-19C9-41D0-AB4F-2530A8ED41CC}" type="pres">
      <dgm:prSet presAssocID="{310D750F-9B78-43B6-827C-F9C30EB27664}" presName="horz2" presStyleCnt="0"/>
      <dgm:spPr/>
    </dgm:pt>
    <dgm:pt modelId="{FED17FC5-A0D2-443A-B7C7-0C34A51E781E}" type="pres">
      <dgm:prSet presAssocID="{310D750F-9B78-43B6-827C-F9C30EB27664}" presName="horzSpace2" presStyleCnt="0"/>
      <dgm:spPr/>
    </dgm:pt>
    <dgm:pt modelId="{205CA6B6-D6BC-4786-AB47-08F7E7DC0D04}" type="pres">
      <dgm:prSet presAssocID="{310D750F-9B78-43B6-827C-F9C30EB27664}" presName="tx2" presStyleLbl="revTx" presStyleIdx="1" presStyleCnt="5"/>
      <dgm:spPr/>
    </dgm:pt>
    <dgm:pt modelId="{CD57B61F-106E-48D2-95D2-5A820BD8E47D}" type="pres">
      <dgm:prSet presAssocID="{310D750F-9B78-43B6-827C-F9C30EB27664}" presName="vert2" presStyleCnt="0"/>
      <dgm:spPr/>
    </dgm:pt>
    <dgm:pt modelId="{CE162737-E14E-43D4-B6A9-AA92C2C61CB8}" type="pres">
      <dgm:prSet presAssocID="{310D750F-9B78-43B6-827C-F9C30EB27664}" presName="thinLine2b" presStyleLbl="callout" presStyleIdx="0" presStyleCnt="4"/>
      <dgm:spPr/>
    </dgm:pt>
    <dgm:pt modelId="{AC760711-9D7E-45CF-8AC3-FCD7450D32C8}" type="pres">
      <dgm:prSet presAssocID="{310D750F-9B78-43B6-827C-F9C30EB27664}" presName="vertSpace2b" presStyleCnt="0"/>
      <dgm:spPr/>
    </dgm:pt>
    <dgm:pt modelId="{40EF5D86-9A88-453C-A4E6-D4E55E4FF052}" type="pres">
      <dgm:prSet presAssocID="{1BA59214-3F9F-40F9-A5B7-2D33E287CD8B}" presName="horz2" presStyleCnt="0"/>
      <dgm:spPr/>
    </dgm:pt>
    <dgm:pt modelId="{B98E0A04-F511-4C25-94F7-6ED219F78158}" type="pres">
      <dgm:prSet presAssocID="{1BA59214-3F9F-40F9-A5B7-2D33E287CD8B}" presName="horzSpace2" presStyleCnt="0"/>
      <dgm:spPr/>
    </dgm:pt>
    <dgm:pt modelId="{621E8BDC-49DB-4426-8B4C-98A743336690}" type="pres">
      <dgm:prSet presAssocID="{1BA59214-3F9F-40F9-A5B7-2D33E287CD8B}" presName="tx2" presStyleLbl="revTx" presStyleIdx="2" presStyleCnt="5"/>
      <dgm:spPr/>
    </dgm:pt>
    <dgm:pt modelId="{7384D664-98B7-4967-85F2-EC4C8F439299}" type="pres">
      <dgm:prSet presAssocID="{1BA59214-3F9F-40F9-A5B7-2D33E287CD8B}" presName="vert2" presStyleCnt="0"/>
      <dgm:spPr/>
    </dgm:pt>
    <dgm:pt modelId="{3ADFFEF6-715D-4335-BAD1-FD2A75968DDA}" type="pres">
      <dgm:prSet presAssocID="{1BA59214-3F9F-40F9-A5B7-2D33E287CD8B}" presName="thinLine2b" presStyleLbl="callout" presStyleIdx="1" presStyleCnt="4"/>
      <dgm:spPr/>
    </dgm:pt>
    <dgm:pt modelId="{8F7B8C8E-676B-477E-A205-D99F2A3BA1ED}" type="pres">
      <dgm:prSet presAssocID="{1BA59214-3F9F-40F9-A5B7-2D33E287CD8B}" presName="vertSpace2b" presStyleCnt="0"/>
      <dgm:spPr/>
    </dgm:pt>
    <dgm:pt modelId="{7B11D196-8E2B-48DF-9F70-74A4D95C53D3}" type="pres">
      <dgm:prSet presAssocID="{C8897F8A-85C5-4EAA-86CB-6C66329A7BC9}" presName="horz2" presStyleCnt="0"/>
      <dgm:spPr/>
    </dgm:pt>
    <dgm:pt modelId="{AC774E28-047C-47F5-BB1F-18E208B3A7D7}" type="pres">
      <dgm:prSet presAssocID="{C8897F8A-85C5-4EAA-86CB-6C66329A7BC9}" presName="horzSpace2" presStyleCnt="0"/>
      <dgm:spPr/>
    </dgm:pt>
    <dgm:pt modelId="{A4832DB0-8335-4E7F-A02B-6D4B6DE1E5DD}" type="pres">
      <dgm:prSet presAssocID="{C8897F8A-85C5-4EAA-86CB-6C66329A7BC9}" presName="tx2" presStyleLbl="revTx" presStyleIdx="3" presStyleCnt="5"/>
      <dgm:spPr/>
    </dgm:pt>
    <dgm:pt modelId="{E85E6550-B0B3-4C51-AA6E-72484FBECE5E}" type="pres">
      <dgm:prSet presAssocID="{C8897F8A-85C5-4EAA-86CB-6C66329A7BC9}" presName="vert2" presStyleCnt="0"/>
      <dgm:spPr/>
    </dgm:pt>
    <dgm:pt modelId="{3EBBBAB5-C7EE-410F-861B-B8427D866469}" type="pres">
      <dgm:prSet presAssocID="{C8897F8A-85C5-4EAA-86CB-6C66329A7BC9}" presName="thinLine2b" presStyleLbl="callout" presStyleIdx="2" presStyleCnt="4"/>
      <dgm:spPr/>
    </dgm:pt>
    <dgm:pt modelId="{20FE5BBC-A9A3-468A-BF8F-31A8179E7F39}" type="pres">
      <dgm:prSet presAssocID="{C8897F8A-85C5-4EAA-86CB-6C66329A7BC9}" presName="vertSpace2b" presStyleCnt="0"/>
      <dgm:spPr/>
    </dgm:pt>
    <dgm:pt modelId="{907ED153-0C58-4D7F-B01D-2C3229FECF0A}" type="pres">
      <dgm:prSet presAssocID="{A07ADC0F-7941-4D46-BB55-430AED1810E4}" presName="horz2" presStyleCnt="0"/>
      <dgm:spPr/>
    </dgm:pt>
    <dgm:pt modelId="{83860359-CDF4-4A3A-99AD-20BEE6386EE1}" type="pres">
      <dgm:prSet presAssocID="{A07ADC0F-7941-4D46-BB55-430AED1810E4}" presName="horzSpace2" presStyleCnt="0"/>
      <dgm:spPr/>
    </dgm:pt>
    <dgm:pt modelId="{D1A23420-673B-4D4A-91DF-044CD36980B2}" type="pres">
      <dgm:prSet presAssocID="{A07ADC0F-7941-4D46-BB55-430AED1810E4}" presName="tx2" presStyleLbl="revTx" presStyleIdx="4" presStyleCnt="5"/>
      <dgm:spPr/>
    </dgm:pt>
    <dgm:pt modelId="{37B2A84C-CD19-46FD-8E9C-AE97F3BCF778}" type="pres">
      <dgm:prSet presAssocID="{A07ADC0F-7941-4D46-BB55-430AED1810E4}" presName="vert2" presStyleCnt="0"/>
      <dgm:spPr/>
    </dgm:pt>
    <dgm:pt modelId="{0ACBC93E-BD5A-4D02-A78A-2ACCAB219CFE}" type="pres">
      <dgm:prSet presAssocID="{A07ADC0F-7941-4D46-BB55-430AED1810E4}" presName="thinLine2b" presStyleLbl="callout" presStyleIdx="3" presStyleCnt="4"/>
      <dgm:spPr/>
    </dgm:pt>
    <dgm:pt modelId="{6B28F975-CBBD-41C6-BEB7-8D4DF930D5EA}" type="pres">
      <dgm:prSet presAssocID="{A07ADC0F-7941-4D46-BB55-430AED1810E4}" presName="vertSpace2b" presStyleCnt="0"/>
      <dgm:spPr/>
    </dgm:pt>
  </dgm:ptLst>
  <dgm:cxnLst>
    <dgm:cxn modelId="{1DCDD914-550D-4E7C-A545-AF9C549D8DD8}" type="presOf" srcId="{D0FB27F0-42C3-4FA0-BE6A-CE16DABE4DBF}" destId="{ABCDAC57-3951-416F-B851-36E12F085CAE}" srcOrd="0" destOrd="0" presId="urn:microsoft.com/office/officeart/2008/layout/LinedList"/>
    <dgm:cxn modelId="{FE6E0B31-17E7-4065-92C2-9BC6D7257B96}" srcId="{41775013-B246-484A-8CB7-D1C17B93493E}" destId="{D0FB27F0-42C3-4FA0-BE6A-CE16DABE4DBF}" srcOrd="0" destOrd="0" parTransId="{FC5C88D6-DCE6-4598-B65C-69BA913A24AB}" sibTransId="{CF8640F8-CE25-4B53-898D-9FE15B091D8C}"/>
    <dgm:cxn modelId="{94ED8549-DBED-43B3-9DE7-53DEEB9D668C}" type="presOf" srcId="{41775013-B246-484A-8CB7-D1C17B93493E}" destId="{4182AD56-F5C8-4068-9B10-8DBC19F20B53}" srcOrd="0" destOrd="0" presId="urn:microsoft.com/office/officeart/2008/layout/LinedList"/>
    <dgm:cxn modelId="{E825F751-49E2-47DC-974F-8924CAC2C75C}" srcId="{D0FB27F0-42C3-4FA0-BE6A-CE16DABE4DBF}" destId="{A07ADC0F-7941-4D46-BB55-430AED1810E4}" srcOrd="3" destOrd="0" parTransId="{70B12FFC-3487-4C80-B504-754789185BA7}" sibTransId="{842F9E17-4DFE-4099-ABBC-DFCC5347BDE9}"/>
    <dgm:cxn modelId="{5245F57B-7EE5-4F34-8747-9820CF390BB3}" type="presOf" srcId="{1BA59214-3F9F-40F9-A5B7-2D33E287CD8B}" destId="{621E8BDC-49DB-4426-8B4C-98A743336690}" srcOrd="0" destOrd="0" presId="urn:microsoft.com/office/officeart/2008/layout/LinedList"/>
    <dgm:cxn modelId="{9BFCDAAB-5A37-4D9F-98B6-25B0A7C89FC4}" type="presOf" srcId="{310D750F-9B78-43B6-827C-F9C30EB27664}" destId="{205CA6B6-D6BC-4786-AB47-08F7E7DC0D04}" srcOrd="0" destOrd="0" presId="urn:microsoft.com/office/officeart/2008/layout/LinedList"/>
    <dgm:cxn modelId="{E9CFD1AF-A119-44FC-8FD7-0B15DE66AFC5}" srcId="{D0FB27F0-42C3-4FA0-BE6A-CE16DABE4DBF}" destId="{1BA59214-3F9F-40F9-A5B7-2D33E287CD8B}" srcOrd="1" destOrd="0" parTransId="{6BEC3407-2671-4FF5-991E-8BA7ADF37AFF}" sibTransId="{C6527854-7104-44ED-B15A-37133E8ED749}"/>
    <dgm:cxn modelId="{2DA39FCD-0D2E-4AB0-A543-AC01BF0ADD79}" type="presOf" srcId="{A07ADC0F-7941-4D46-BB55-430AED1810E4}" destId="{D1A23420-673B-4D4A-91DF-044CD36980B2}" srcOrd="0" destOrd="0" presId="urn:microsoft.com/office/officeart/2008/layout/LinedList"/>
    <dgm:cxn modelId="{29F7AACD-ECDE-42B3-A440-3F918C8C2B9D}" type="presOf" srcId="{C8897F8A-85C5-4EAA-86CB-6C66329A7BC9}" destId="{A4832DB0-8335-4E7F-A02B-6D4B6DE1E5DD}" srcOrd="0" destOrd="0" presId="urn:microsoft.com/office/officeart/2008/layout/LinedList"/>
    <dgm:cxn modelId="{026631E9-4447-4823-81D5-9283506CD257}" srcId="{D0FB27F0-42C3-4FA0-BE6A-CE16DABE4DBF}" destId="{C8897F8A-85C5-4EAA-86CB-6C66329A7BC9}" srcOrd="2" destOrd="0" parTransId="{5307F758-BC26-4DD1-81DF-C4129D6588F8}" sibTransId="{06B67459-C817-4E3D-88FF-6F5FF0853D38}"/>
    <dgm:cxn modelId="{9976BCEE-692C-476D-905E-B4B17D91DD74}" srcId="{D0FB27F0-42C3-4FA0-BE6A-CE16DABE4DBF}" destId="{310D750F-9B78-43B6-827C-F9C30EB27664}" srcOrd="0" destOrd="0" parTransId="{49D70D49-4D9C-4F68-A1D2-90B58CFCBC22}" sibTransId="{3D4992EC-20A6-47DD-B4DE-FF1F9F98DB56}"/>
    <dgm:cxn modelId="{D109DED5-5F93-4A19-84F4-8DAA494A7170}" type="presParOf" srcId="{4182AD56-F5C8-4068-9B10-8DBC19F20B53}" destId="{51CB81AC-F759-41C2-B91B-21D2F98C0813}" srcOrd="0" destOrd="0" presId="urn:microsoft.com/office/officeart/2008/layout/LinedList"/>
    <dgm:cxn modelId="{EDD70119-317B-41F9-A579-4B7285467155}" type="presParOf" srcId="{4182AD56-F5C8-4068-9B10-8DBC19F20B53}" destId="{754CF817-2AFA-4791-A8F5-643D18381730}" srcOrd="1" destOrd="0" presId="urn:microsoft.com/office/officeart/2008/layout/LinedList"/>
    <dgm:cxn modelId="{0AE88AAE-1C85-495F-86DA-7F0BA9F03F1A}" type="presParOf" srcId="{754CF817-2AFA-4791-A8F5-643D18381730}" destId="{ABCDAC57-3951-416F-B851-36E12F085CAE}" srcOrd="0" destOrd="0" presId="urn:microsoft.com/office/officeart/2008/layout/LinedList"/>
    <dgm:cxn modelId="{4DD5ADAB-F072-402B-953A-63A8BC108006}" type="presParOf" srcId="{754CF817-2AFA-4791-A8F5-643D18381730}" destId="{00E16A27-E61A-4F14-B69C-B686F7F36612}" srcOrd="1" destOrd="0" presId="urn:microsoft.com/office/officeart/2008/layout/LinedList"/>
    <dgm:cxn modelId="{CC66E0CD-E311-4F42-B46C-A07F34D95EA9}" type="presParOf" srcId="{00E16A27-E61A-4F14-B69C-B686F7F36612}" destId="{16A0049C-F17E-493A-8674-C394DE84C030}" srcOrd="0" destOrd="0" presId="urn:microsoft.com/office/officeart/2008/layout/LinedList"/>
    <dgm:cxn modelId="{AA417362-8DEB-4FF9-8953-07A1EEB43ED0}" type="presParOf" srcId="{00E16A27-E61A-4F14-B69C-B686F7F36612}" destId="{C25D2EE1-19C9-41D0-AB4F-2530A8ED41CC}" srcOrd="1" destOrd="0" presId="urn:microsoft.com/office/officeart/2008/layout/LinedList"/>
    <dgm:cxn modelId="{1D72563C-4B41-483F-8F60-2DFA3FAFD64B}" type="presParOf" srcId="{C25D2EE1-19C9-41D0-AB4F-2530A8ED41CC}" destId="{FED17FC5-A0D2-443A-B7C7-0C34A51E781E}" srcOrd="0" destOrd="0" presId="urn:microsoft.com/office/officeart/2008/layout/LinedList"/>
    <dgm:cxn modelId="{015A5F57-9484-4C97-A973-6C04788028B4}" type="presParOf" srcId="{C25D2EE1-19C9-41D0-AB4F-2530A8ED41CC}" destId="{205CA6B6-D6BC-4786-AB47-08F7E7DC0D04}" srcOrd="1" destOrd="0" presId="urn:microsoft.com/office/officeart/2008/layout/LinedList"/>
    <dgm:cxn modelId="{6C747435-58EF-4A55-A866-526C4DAE023F}" type="presParOf" srcId="{C25D2EE1-19C9-41D0-AB4F-2530A8ED41CC}" destId="{CD57B61F-106E-48D2-95D2-5A820BD8E47D}" srcOrd="2" destOrd="0" presId="urn:microsoft.com/office/officeart/2008/layout/LinedList"/>
    <dgm:cxn modelId="{F21DB551-1DE2-4070-AD37-353FE8D33B31}" type="presParOf" srcId="{00E16A27-E61A-4F14-B69C-B686F7F36612}" destId="{CE162737-E14E-43D4-B6A9-AA92C2C61CB8}" srcOrd="2" destOrd="0" presId="urn:microsoft.com/office/officeart/2008/layout/LinedList"/>
    <dgm:cxn modelId="{0B14031D-1174-4340-B3F2-CDB2A1E87A67}" type="presParOf" srcId="{00E16A27-E61A-4F14-B69C-B686F7F36612}" destId="{AC760711-9D7E-45CF-8AC3-FCD7450D32C8}" srcOrd="3" destOrd="0" presId="urn:microsoft.com/office/officeart/2008/layout/LinedList"/>
    <dgm:cxn modelId="{BFD9803E-EB65-411F-9627-F5898F8CF57E}" type="presParOf" srcId="{00E16A27-E61A-4F14-B69C-B686F7F36612}" destId="{40EF5D86-9A88-453C-A4E6-D4E55E4FF052}" srcOrd="4" destOrd="0" presId="urn:microsoft.com/office/officeart/2008/layout/LinedList"/>
    <dgm:cxn modelId="{0A378570-7761-4DD3-9E59-4C6EFB006B1D}" type="presParOf" srcId="{40EF5D86-9A88-453C-A4E6-D4E55E4FF052}" destId="{B98E0A04-F511-4C25-94F7-6ED219F78158}" srcOrd="0" destOrd="0" presId="urn:microsoft.com/office/officeart/2008/layout/LinedList"/>
    <dgm:cxn modelId="{A9471205-F717-4500-8125-4B00372E3AA2}" type="presParOf" srcId="{40EF5D86-9A88-453C-A4E6-D4E55E4FF052}" destId="{621E8BDC-49DB-4426-8B4C-98A743336690}" srcOrd="1" destOrd="0" presId="urn:microsoft.com/office/officeart/2008/layout/LinedList"/>
    <dgm:cxn modelId="{33EC8E61-0986-44AB-8ACC-D0E2648548C0}" type="presParOf" srcId="{40EF5D86-9A88-453C-A4E6-D4E55E4FF052}" destId="{7384D664-98B7-4967-85F2-EC4C8F439299}" srcOrd="2" destOrd="0" presId="urn:microsoft.com/office/officeart/2008/layout/LinedList"/>
    <dgm:cxn modelId="{6A022AC9-08A6-43D8-87EA-DD91BEF6D374}" type="presParOf" srcId="{00E16A27-E61A-4F14-B69C-B686F7F36612}" destId="{3ADFFEF6-715D-4335-BAD1-FD2A75968DDA}" srcOrd="5" destOrd="0" presId="urn:microsoft.com/office/officeart/2008/layout/LinedList"/>
    <dgm:cxn modelId="{FD7EE114-B2DA-4E7D-9DAD-E1BDB45B998E}" type="presParOf" srcId="{00E16A27-E61A-4F14-B69C-B686F7F36612}" destId="{8F7B8C8E-676B-477E-A205-D99F2A3BA1ED}" srcOrd="6" destOrd="0" presId="urn:microsoft.com/office/officeart/2008/layout/LinedList"/>
    <dgm:cxn modelId="{AE3B6204-1FF9-45AD-B9F3-90933D3CF749}" type="presParOf" srcId="{00E16A27-E61A-4F14-B69C-B686F7F36612}" destId="{7B11D196-8E2B-48DF-9F70-74A4D95C53D3}" srcOrd="7" destOrd="0" presId="urn:microsoft.com/office/officeart/2008/layout/LinedList"/>
    <dgm:cxn modelId="{C3F88D2D-079F-481D-B4CF-7B7E9B3E4183}" type="presParOf" srcId="{7B11D196-8E2B-48DF-9F70-74A4D95C53D3}" destId="{AC774E28-047C-47F5-BB1F-18E208B3A7D7}" srcOrd="0" destOrd="0" presId="urn:microsoft.com/office/officeart/2008/layout/LinedList"/>
    <dgm:cxn modelId="{948D42F2-C2A2-4296-8784-C6201A4AC7C4}" type="presParOf" srcId="{7B11D196-8E2B-48DF-9F70-74A4D95C53D3}" destId="{A4832DB0-8335-4E7F-A02B-6D4B6DE1E5DD}" srcOrd="1" destOrd="0" presId="urn:microsoft.com/office/officeart/2008/layout/LinedList"/>
    <dgm:cxn modelId="{8724E424-72F6-461F-B95A-98F07677FA2B}" type="presParOf" srcId="{7B11D196-8E2B-48DF-9F70-74A4D95C53D3}" destId="{E85E6550-B0B3-4C51-AA6E-72484FBECE5E}" srcOrd="2" destOrd="0" presId="urn:microsoft.com/office/officeart/2008/layout/LinedList"/>
    <dgm:cxn modelId="{805A5CAB-CC3C-485B-A945-846A21DF24B9}" type="presParOf" srcId="{00E16A27-E61A-4F14-B69C-B686F7F36612}" destId="{3EBBBAB5-C7EE-410F-861B-B8427D866469}" srcOrd="8" destOrd="0" presId="urn:microsoft.com/office/officeart/2008/layout/LinedList"/>
    <dgm:cxn modelId="{139EDFC4-5213-411A-97D3-909CDCF54911}" type="presParOf" srcId="{00E16A27-E61A-4F14-B69C-B686F7F36612}" destId="{20FE5BBC-A9A3-468A-BF8F-31A8179E7F39}" srcOrd="9" destOrd="0" presId="urn:microsoft.com/office/officeart/2008/layout/LinedList"/>
    <dgm:cxn modelId="{26FE0A21-2EFC-45D8-8CE4-B1A4E26EEB37}" type="presParOf" srcId="{00E16A27-E61A-4F14-B69C-B686F7F36612}" destId="{907ED153-0C58-4D7F-B01D-2C3229FECF0A}" srcOrd="10" destOrd="0" presId="urn:microsoft.com/office/officeart/2008/layout/LinedList"/>
    <dgm:cxn modelId="{723848A0-9C64-4EF8-AFDD-AEAA2315E9D6}" type="presParOf" srcId="{907ED153-0C58-4D7F-B01D-2C3229FECF0A}" destId="{83860359-CDF4-4A3A-99AD-20BEE6386EE1}" srcOrd="0" destOrd="0" presId="urn:microsoft.com/office/officeart/2008/layout/LinedList"/>
    <dgm:cxn modelId="{81A899F1-D2C5-488A-89A7-369B42669146}" type="presParOf" srcId="{907ED153-0C58-4D7F-B01D-2C3229FECF0A}" destId="{D1A23420-673B-4D4A-91DF-044CD36980B2}" srcOrd="1" destOrd="0" presId="urn:microsoft.com/office/officeart/2008/layout/LinedList"/>
    <dgm:cxn modelId="{D1C12720-1C20-4BE4-A824-F7D5997E4A5E}" type="presParOf" srcId="{907ED153-0C58-4D7F-B01D-2C3229FECF0A}" destId="{37B2A84C-CD19-46FD-8E9C-AE97F3BCF778}" srcOrd="2" destOrd="0" presId="urn:microsoft.com/office/officeart/2008/layout/LinedList"/>
    <dgm:cxn modelId="{4412767A-291E-474F-BFD5-69E0966A3F57}" type="presParOf" srcId="{00E16A27-E61A-4F14-B69C-B686F7F36612}" destId="{0ACBC93E-BD5A-4D02-A78A-2ACCAB219CFE}" srcOrd="11" destOrd="0" presId="urn:microsoft.com/office/officeart/2008/layout/LinedList"/>
    <dgm:cxn modelId="{1D2AB7E3-BCF2-4B8C-ABC0-592CECC2DB37}" type="presParOf" srcId="{00E16A27-E61A-4F14-B69C-B686F7F36612}" destId="{6B28F975-CBBD-41C6-BEB7-8D4DF930D5EA}"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0EAFB-CE24-49EE-90FC-E4FBCA3C2C2B}">
      <dsp:nvSpPr>
        <dsp:cNvPr id="0" name=""/>
        <dsp:cNvSpPr/>
      </dsp:nvSpPr>
      <dsp:spPr>
        <a:xfrm>
          <a:off x="45" y="118312"/>
          <a:ext cx="4364355" cy="57600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kern="1200" dirty="0"/>
            <a:t>30 de noviembre de 2021</a:t>
          </a:r>
        </a:p>
      </dsp:txBody>
      <dsp:txXfrm>
        <a:off x="45" y="118312"/>
        <a:ext cx="4364355" cy="576000"/>
      </dsp:txXfrm>
    </dsp:sp>
    <dsp:sp modelId="{31AED864-3AD2-4D33-BAAB-B59907C52EBD}">
      <dsp:nvSpPr>
        <dsp:cNvPr id="0" name=""/>
        <dsp:cNvSpPr/>
      </dsp:nvSpPr>
      <dsp:spPr>
        <a:xfrm>
          <a:off x="45" y="694312"/>
          <a:ext cx="4364355" cy="87840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Fecha limite para </a:t>
          </a:r>
          <a:r>
            <a:rPr lang="es-ES" sz="2000" b="1" kern="1200" dirty="0"/>
            <a:t>ejercer</a:t>
          </a:r>
          <a:r>
            <a:rPr lang="es-ES" sz="2000" kern="1200" dirty="0"/>
            <a:t> y </a:t>
          </a:r>
          <a:r>
            <a:rPr lang="es-ES" sz="2000" b="1" kern="1200" dirty="0"/>
            <a:t>pagar</a:t>
          </a:r>
          <a:r>
            <a:rPr lang="es-ES" sz="2000" kern="1200" dirty="0"/>
            <a:t> los recursos autorizados.</a:t>
          </a:r>
        </a:p>
      </dsp:txBody>
      <dsp:txXfrm>
        <a:off x="45" y="694312"/>
        <a:ext cx="4364355" cy="878400"/>
      </dsp:txXfrm>
    </dsp:sp>
    <dsp:sp modelId="{62790BAE-DDF0-4AE5-826B-DC24C704667C}">
      <dsp:nvSpPr>
        <dsp:cNvPr id="0" name=""/>
        <dsp:cNvSpPr/>
      </dsp:nvSpPr>
      <dsp:spPr>
        <a:xfrm>
          <a:off x="4975410" y="118312"/>
          <a:ext cx="4364355" cy="576000"/>
        </a:xfrm>
        <a:prstGeom prst="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kern="1200" dirty="0"/>
            <a:t>15 de diciembre de 2021</a:t>
          </a:r>
        </a:p>
      </dsp:txBody>
      <dsp:txXfrm>
        <a:off x="4975410" y="118312"/>
        <a:ext cx="4364355" cy="576000"/>
      </dsp:txXfrm>
    </dsp:sp>
    <dsp:sp modelId="{B7663CE7-78D0-456D-8B6B-7605F19E5580}">
      <dsp:nvSpPr>
        <dsp:cNvPr id="0" name=""/>
        <dsp:cNvSpPr/>
      </dsp:nvSpPr>
      <dsp:spPr>
        <a:xfrm>
          <a:off x="4975410" y="694312"/>
          <a:ext cx="4364355" cy="878400"/>
        </a:xfrm>
        <a:prstGeom prst="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1" kern="1200" dirty="0"/>
            <a:t>Reintegrar</a:t>
          </a:r>
          <a:r>
            <a:rPr lang="es-ES" sz="2000" kern="1200" dirty="0"/>
            <a:t> los recursos </a:t>
          </a:r>
          <a:r>
            <a:rPr lang="es-ES" sz="2000" b="1" kern="1200" dirty="0"/>
            <a:t>no pagados </a:t>
          </a:r>
          <a:r>
            <a:rPr lang="es-ES" sz="2000" kern="1200" dirty="0"/>
            <a:t>y sus productos financieros a la SHP.</a:t>
          </a:r>
        </a:p>
      </dsp:txBody>
      <dsp:txXfrm>
        <a:off x="4975410" y="694312"/>
        <a:ext cx="4364355" cy="87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BE063-6551-4077-A2FF-E291C2DCD314}">
      <dsp:nvSpPr>
        <dsp:cNvPr id="0" name=""/>
        <dsp:cNvSpPr/>
      </dsp:nvSpPr>
      <dsp:spPr>
        <a:xfrm>
          <a:off x="157944" y="0"/>
          <a:ext cx="3404519" cy="159604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629121-3D0E-40CA-9106-47E5FF6DA9A9}">
      <dsp:nvSpPr>
        <dsp:cNvPr id="0" name=""/>
        <dsp:cNvSpPr/>
      </dsp:nvSpPr>
      <dsp:spPr>
        <a:xfrm>
          <a:off x="415181" y="480025"/>
          <a:ext cx="2743800" cy="63841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Programar</a:t>
          </a:r>
          <a:r>
            <a:rPr lang="es-ES" sz="1600" kern="1200" dirty="0"/>
            <a:t> en P3e la </a:t>
          </a:r>
          <a:r>
            <a:rPr lang="es-ES" sz="1600" b="1" kern="1200" dirty="0"/>
            <a:t>totalidad</a:t>
          </a:r>
          <a:r>
            <a:rPr lang="es-ES" sz="1600" kern="1200" dirty="0"/>
            <a:t> de los recursos asignados</a:t>
          </a:r>
        </a:p>
      </dsp:txBody>
      <dsp:txXfrm>
        <a:off x="446346" y="511190"/>
        <a:ext cx="2681470" cy="576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B6AEC-31DA-4B84-AA4B-5CEDDA4057CA}">
      <dsp:nvSpPr>
        <dsp:cNvPr id="0" name=""/>
        <dsp:cNvSpPr/>
      </dsp:nvSpPr>
      <dsp:spPr>
        <a:xfrm>
          <a:off x="0" y="2401"/>
          <a:ext cx="1017350" cy="1862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ES" sz="800" kern="1200" dirty="0"/>
            <a:t>Temática</a:t>
          </a:r>
        </a:p>
      </dsp:txBody>
      <dsp:txXfrm>
        <a:off x="5456" y="7857"/>
        <a:ext cx="1006438" cy="175364"/>
      </dsp:txXfrm>
    </dsp:sp>
    <dsp:sp modelId="{0452A640-BDD9-4D74-9744-E2787FC71FB8}">
      <dsp:nvSpPr>
        <dsp:cNvPr id="0" name=""/>
        <dsp:cNvSpPr/>
      </dsp:nvSpPr>
      <dsp:spPr>
        <a:xfrm>
          <a:off x="56015" y="188678"/>
          <a:ext cx="91440" cy="220411"/>
        </a:xfrm>
        <a:custGeom>
          <a:avLst/>
          <a:gdLst/>
          <a:ahLst/>
          <a:cxnLst/>
          <a:rect l="0" t="0" r="0" b="0"/>
          <a:pathLst>
            <a:path>
              <a:moveTo>
                <a:pt x="45720" y="0"/>
              </a:moveTo>
              <a:lnTo>
                <a:pt x="45720" y="220411"/>
              </a:lnTo>
              <a:lnTo>
                <a:pt x="115802" y="22041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F5FA95-0311-4488-9051-2D35FDB1B21E}">
      <dsp:nvSpPr>
        <dsp:cNvPr id="0" name=""/>
        <dsp:cNvSpPr/>
      </dsp:nvSpPr>
      <dsp:spPr>
        <a:xfrm>
          <a:off x="171817" y="315847"/>
          <a:ext cx="1395634" cy="1864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ES" sz="800" kern="1200" dirty="0"/>
            <a:t>Entorno e infraestructura</a:t>
          </a:r>
        </a:p>
      </dsp:txBody>
      <dsp:txXfrm>
        <a:off x="177279" y="321309"/>
        <a:ext cx="1384710" cy="175561"/>
      </dsp:txXfrm>
    </dsp:sp>
    <dsp:sp modelId="{55C7644F-9050-4D47-8FC7-4C44290BF869}">
      <dsp:nvSpPr>
        <dsp:cNvPr id="0" name=""/>
        <dsp:cNvSpPr/>
      </dsp:nvSpPr>
      <dsp:spPr>
        <a:xfrm>
          <a:off x="56015" y="188678"/>
          <a:ext cx="91440" cy="463838"/>
        </a:xfrm>
        <a:custGeom>
          <a:avLst/>
          <a:gdLst/>
          <a:ahLst/>
          <a:cxnLst/>
          <a:rect l="0" t="0" r="0" b="0"/>
          <a:pathLst>
            <a:path>
              <a:moveTo>
                <a:pt x="45720" y="0"/>
              </a:moveTo>
              <a:lnTo>
                <a:pt x="45720" y="463838"/>
              </a:lnTo>
              <a:lnTo>
                <a:pt x="110397" y="4638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A752DF-5C2A-46D1-8403-458581D5C9BD}">
      <dsp:nvSpPr>
        <dsp:cNvPr id="0" name=""/>
        <dsp:cNvSpPr/>
      </dsp:nvSpPr>
      <dsp:spPr>
        <a:xfrm>
          <a:off x="166412" y="559274"/>
          <a:ext cx="1395634" cy="186485"/>
        </a:xfrm>
        <a:prstGeom prst="roundRect">
          <a:avLst>
            <a:gd name="adj" fmla="val 10000"/>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ES" sz="800" kern="1200" dirty="0"/>
            <a:t>Energía y Cambio climático</a:t>
          </a:r>
        </a:p>
      </dsp:txBody>
      <dsp:txXfrm>
        <a:off x="171874" y="564736"/>
        <a:ext cx="1384710" cy="175561"/>
      </dsp:txXfrm>
    </dsp:sp>
    <dsp:sp modelId="{FE077C22-F70A-4C33-80AF-4039BAC9E496}">
      <dsp:nvSpPr>
        <dsp:cNvPr id="0" name=""/>
        <dsp:cNvSpPr/>
      </dsp:nvSpPr>
      <dsp:spPr>
        <a:xfrm>
          <a:off x="56015" y="188678"/>
          <a:ext cx="91440" cy="712666"/>
        </a:xfrm>
        <a:custGeom>
          <a:avLst/>
          <a:gdLst/>
          <a:ahLst/>
          <a:cxnLst/>
          <a:rect l="0" t="0" r="0" b="0"/>
          <a:pathLst>
            <a:path>
              <a:moveTo>
                <a:pt x="45720" y="0"/>
              </a:moveTo>
              <a:lnTo>
                <a:pt x="45720" y="712666"/>
              </a:lnTo>
              <a:lnTo>
                <a:pt x="126610" y="7126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DFA161-180E-4BDC-8AE5-79969A782A6A}">
      <dsp:nvSpPr>
        <dsp:cNvPr id="0" name=""/>
        <dsp:cNvSpPr/>
      </dsp:nvSpPr>
      <dsp:spPr>
        <a:xfrm>
          <a:off x="182625" y="808103"/>
          <a:ext cx="1395634" cy="1864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336972"/>
              <a:satOff val="-1860"/>
              <a:lumOff val="-7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ES" sz="800" kern="1200" dirty="0"/>
            <a:t>Residuos</a:t>
          </a:r>
        </a:p>
      </dsp:txBody>
      <dsp:txXfrm>
        <a:off x="188087" y="813565"/>
        <a:ext cx="1384710" cy="175561"/>
      </dsp:txXfrm>
    </dsp:sp>
    <dsp:sp modelId="{8612F277-0F6E-4E28-A675-056A97E8B508}">
      <dsp:nvSpPr>
        <dsp:cNvPr id="0" name=""/>
        <dsp:cNvSpPr/>
      </dsp:nvSpPr>
      <dsp:spPr>
        <a:xfrm>
          <a:off x="56015" y="188678"/>
          <a:ext cx="91440" cy="966892"/>
        </a:xfrm>
        <a:custGeom>
          <a:avLst/>
          <a:gdLst/>
          <a:ahLst/>
          <a:cxnLst/>
          <a:rect l="0" t="0" r="0" b="0"/>
          <a:pathLst>
            <a:path>
              <a:moveTo>
                <a:pt x="45720" y="0"/>
              </a:moveTo>
              <a:lnTo>
                <a:pt x="45720" y="966892"/>
              </a:lnTo>
              <a:lnTo>
                <a:pt x="126610" y="96689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442F8E-AE7B-4777-B1CF-6C7EA58B0041}">
      <dsp:nvSpPr>
        <dsp:cNvPr id="0" name=""/>
        <dsp:cNvSpPr/>
      </dsp:nvSpPr>
      <dsp:spPr>
        <a:xfrm>
          <a:off x="182625" y="1062328"/>
          <a:ext cx="1395634" cy="1864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005458"/>
              <a:satOff val="-2789"/>
              <a:lumOff val="-10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ES" sz="800" kern="1200" dirty="0"/>
            <a:t>Agua</a:t>
          </a:r>
        </a:p>
      </dsp:txBody>
      <dsp:txXfrm>
        <a:off x="188087" y="1067790"/>
        <a:ext cx="1384710" cy="175561"/>
      </dsp:txXfrm>
    </dsp:sp>
    <dsp:sp modelId="{94C1EBD7-EDBC-431A-94D8-35D14B47B8AB}">
      <dsp:nvSpPr>
        <dsp:cNvPr id="0" name=""/>
        <dsp:cNvSpPr/>
      </dsp:nvSpPr>
      <dsp:spPr>
        <a:xfrm>
          <a:off x="56015" y="188678"/>
          <a:ext cx="91440" cy="1210319"/>
        </a:xfrm>
        <a:custGeom>
          <a:avLst/>
          <a:gdLst/>
          <a:ahLst/>
          <a:cxnLst/>
          <a:rect l="0" t="0" r="0" b="0"/>
          <a:pathLst>
            <a:path>
              <a:moveTo>
                <a:pt x="45720" y="0"/>
              </a:moveTo>
              <a:lnTo>
                <a:pt x="45720" y="1210319"/>
              </a:lnTo>
              <a:lnTo>
                <a:pt x="126610" y="121031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13E32C-6638-485B-9717-536D7E9E9D23}">
      <dsp:nvSpPr>
        <dsp:cNvPr id="0" name=""/>
        <dsp:cNvSpPr/>
      </dsp:nvSpPr>
      <dsp:spPr>
        <a:xfrm>
          <a:off x="182625" y="1305755"/>
          <a:ext cx="1395634" cy="1864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673943"/>
              <a:satOff val="-3719"/>
              <a:lumOff val="-14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ES" sz="800" kern="1200" dirty="0"/>
            <a:t>Transporte</a:t>
          </a:r>
        </a:p>
      </dsp:txBody>
      <dsp:txXfrm>
        <a:off x="188087" y="1311217"/>
        <a:ext cx="1384710" cy="175561"/>
      </dsp:txXfrm>
    </dsp:sp>
    <dsp:sp modelId="{CE864A31-651E-402A-AA9C-BE68C8C3CBE3}">
      <dsp:nvSpPr>
        <dsp:cNvPr id="0" name=""/>
        <dsp:cNvSpPr/>
      </dsp:nvSpPr>
      <dsp:spPr>
        <a:xfrm>
          <a:off x="56015" y="188678"/>
          <a:ext cx="91440" cy="1475074"/>
        </a:xfrm>
        <a:custGeom>
          <a:avLst/>
          <a:gdLst/>
          <a:ahLst/>
          <a:cxnLst/>
          <a:rect l="0" t="0" r="0" b="0"/>
          <a:pathLst>
            <a:path>
              <a:moveTo>
                <a:pt x="45720" y="0"/>
              </a:moveTo>
              <a:lnTo>
                <a:pt x="45720" y="1475074"/>
              </a:lnTo>
              <a:lnTo>
                <a:pt x="132006" y="147507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E00606-A3A2-49F2-BEF8-E63611535356}">
      <dsp:nvSpPr>
        <dsp:cNvPr id="0" name=""/>
        <dsp:cNvSpPr/>
      </dsp:nvSpPr>
      <dsp:spPr>
        <a:xfrm>
          <a:off x="188021" y="1570510"/>
          <a:ext cx="1395634" cy="1864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42429"/>
              <a:satOff val="-4649"/>
              <a:lumOff val="-17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ES" sz="800" kern="1200" dirty="0"/>
            <a:t>Educación</a:t>
          </a:r>
        </a:p>
      </dsp:txBody>
      <dsp:txXfrm>
        <a:off x="193483" y="1575972"/>
        <a:ext cx="1384710" cy="175561"/>
      </dsp:txXfrm>
    </dsp:sp>
    <dsp:sp modelId="{2D3D34EE-816E-4102-B532-F7665B20817C}">
      <dsp:nvSpPr>
        <dsp:cNvPr id="0" name=""/>
        <dsp:cNvSpPr/>
      </dsp:nvSpPr>
      <dsp:spPr>
        <a:xfrm>
          <a:off x="1949245" y="576325"/>
          <a:ext cx="2057551" cy="186276"/>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ES" sz="800" kern="1200" dirty="0"/>
            <a:t>Energía y cambio climático (Línea de acción)</a:t>
          </a:r>
        </a:p>
      </dsp:txBody>
      <dsp:txXfrm>
        <a:off x="1954701" y="581781"/>
        <a:ext cx="2046639" cy="175364"/>
      </dsp:txXfrm>
    </dsp:sp>
    <dsp:sp modelId="{B0CDAC94-21A1-442C-9DE6-7C30AA91A657}">
      <dsp:nvSpPr>
        <dsp:cNvPr id="0" name=""/>
        <dsp:cNvSpPr/>
      </dsp:nvSpPr>
      <dsp:spPr>
        <a:xfrm>
          <a:off x="2155000" y="762602"/>
          <a:ext cx="194075" cy="192197"/>
        </a:xfrm>
        <a:custGeom>
          <a:avLst/>
          <a:gdLst/>
          <a:ahLst/>
          <a:cxnLst/>
          <a:rect l="0" t="0" r="0" b="0"/>
          <a:pathLst>
            <a:path>
              <a:moveTo>
                <a:pt x="0" y="0"/>
              </a:moveTo>
              <a:lnTo>
                <a:pt x="0" y="192197"/>
              </a:lnTo>
              <a:lnTo>
                <a:pt x="194075" y="1921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169E47-7B7C-43EA-8642-D46A26F2F5E3}">
      <dsp:nvSpPr>
        <dsp:cNvPr id="0" name=""/>
        <dsp:cNvSpPr/>
      </dsp:nvSpPr>
      <dsp:spPr>
        <a:xfrm>
          <a:off x="2349076" y="877186"/>
          <a:ext cx="1657720" cy="1552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010915"/>
              <a:satOff val="-5579"/>
              <a:lumOff val="-21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MX" sz="800" b="0" i="0" u="none" kern="1200" dirty="0"/>
            <a:t>Energía renovable</a:t>
          </a:r>
          <a:endParaRPr lang="es-ES" sz="800" kern="1200" dirty="0"/>
        </a:p>
      </dsp:txBody>
      <dsp:txXfrm>
        <a:off x="2353622" y="881732"/>
        <a:ext cx="1648628" cy="146135"/>
      </dsp:txXfrm>
    </dsp:sp>
    <dsp:sp modelId="{D9AF47F8-5880-4391-90D8-AA89E94330D9}">
      <dsp:nvSpPr>
        <dsp:cNvPr id="0" name=""/>
        <dsp:cNvSpPr/>
      </dsp:nvSpPr>
      <dsp:spPr>
        <a:xfrm>
          <a:off x="2155000" y="762602"/>
          <a:ext cx="194075" cy="411309"/>
        </a:xfrm>
        <a:custGeom>
          <a:avLst/>
          <a:gdLst/>
          <a:ahLst/>
          <a:cxnLst/>
          <a:rect l="0" t="0" r="0" b="0"/>
          <a:pathLst>
            <a:path>
              <a:moveTo>
                <a:pt x="0" y="0"/>
              </a:moveTo>
              <a:lnTo>
                <a:pt x="0" y="411309"/>
              </a:lnTo>
              <a:lnTo>
                <a:pt x="194075" y="4113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1854F6-0237-4F3C-952D-7515D08C70A6}">
      <dsp:nvSpPr>
        <dsp:cNvPr id="0" name=""/>
        <dsp:cNvSpPr/>
      </dsp:nvSpPr>
      <dsp:spPr>
        <a:xfrm>
          <a:off x="2349076" y="1096298"/>
          <a:ext cx="1657720" cy="1552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679401"/>
              <a:satOff val="-6509"/>
              <a:lumOff val="-24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MX" sz="800" b="0" i="0" u="none" kern="1200" dirty="0"/>
            <a:t>Electrodomésticos ecológicos</a:t>
          </a:r>
          <a:endParaRPr lang="es-MX" sz="800" kern="1200" dirty="0"/>
        </a:p>
      </dsp:txBody>
      <dsp:txXfrm>
        <a:off x="2353622" y="1100844"/>
        <a:ext cx="1648628" cy="146135"/>
      </dsp:txXfrm>
    </dsp:sp>
    <dsp:sp modelId="{691297E0-06D1-4347-8823-7FDD5A5CC5D2}">
      <dsp:nvSpPr>
        <dsp:cNvPr id="0" name=""/>
        <dsp:cNvSpPr/>
      </dsp:nvSpPr>
      <dsp:spPr>
        <a:xfrm>
          <a:off x="2155000" y="762602"/>
          <a:ext cx="194075" cy="621026"/>
        </a:xfrm>
        <a:custGeom>
          <a:avLst/>
          <a:gdLst/>
          <a:ahLst/>
          <a:cxnLst/>
          <a:rect l="0" t="0" r="0" b="0"/>
          <a:pathLst>
            <a:path>
              <a:moveTo>
                <a:pt x="0" y="0"/>
              </a:moveTo>
              <a:lnTo>
                <a:pt x="0" y="621026"/>
              </a:lnTo>
              <a:lnTo>
                <a:pt x="194075" y="62102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3B8C53-9AD6-4503-A48C-8232C6441DF7}">
      <dsp:nvSpPr>
        <dsp:cNvPr id="0" name=""/>
        <dsp:cNvSpPr/>
      </dsp:nvSpPr>
      <dsp:spPr>
        <a:xfrm>
          <a:off x="2349076" y="1306014"/>
          <a:ext cx="1657720" cy="1552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347887"/>
              <a:satOff val="-7439"/>
              <a:lumOff val="-28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MX" sz="800" b="0" i="0" u="none" kern="1200" dirty="0"/>
            <a:t>Iluminación Led</a:t>
          </a:r>
          <a:endParaRPr lang="es-MX" sz="800" kern="1200" dirty="0"/>
        </a:p>
      </dsp:txBody>
      <dsp:txXfrm>
        <a:off x="2353622" y="1310560"/>
        <a:ext cx="1648628" cy="146135"/>
      </dsp:txXfrm>
    </dsp:sp>
    <dsp:sp modelId="{1AEE5423-1FEE-45B1-86A7-888370BD5259}">
      <dsp:nvSpPr>
        <dsp:cNvPr id="0" name=""/>
        <dsp:cNvSpPr/>
      </dsp:nvSpPr>
      <dsp:spPr>
        <a:xfrm>
          <a:off x="2155000" y="762602"/>
          <a:ext cx="194075" cy="826251"/>
        </a:xfrm>
        <a:custGeom>
          <a:avLst/>
          <a:gdLst/>
          <a:ahLst/>
          <a:cxnLst/>
          <a:rect l="0" t="0" r="0" b="0"/>
          <a:pathLst>
            <a:path>
              <a:moveTo>
                <a:pt x="0" y="0"/>
              </a:moveTo>
              <a:lnTo>
                <a:pt x="0" y="826251"/>
              </a:lnTo>
              <a:lnTo>
                <a:pt x="194075" y="82625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D8BB1A-1B5F-4CFC-B89D-931124BD7D19}">
      <dsp:nvSpPr>
        <dsp:cNvPr id="0" name=""/>
        <dsp:cNvSpPr/>
      </dsp:nvSpPr>
      <dsp:spPr>
        <a:xfrm>
          <a:off x="2349076" y="1511240"/>
          <a:ext cx="1657720" cy="1552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016373"/>
              <a:satOff val="-8368"/>
              <a:lumOff val="-32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MX" sz="800" b="0" i="0" u="none" kern="1200" dirty="0"/>
            <a:t>Luminarias solares y fotoceldas</a:t>
          </a:r>
          <a:endParaRPr lang="es-MX" sz="800" kern="1200" dirty="0"/>
        </a:p>
      </dsp:txBody>
      <dsp:txXfrm>
        <a:off x="2353622" y="1515786"/>
        <a:ext cx="1648628" cy="146135"/>
      </dsp:txXfrm>
    </dsp:sp>
    <dsp:sp modelId="{82ABB7C5-FE40-4DFC-BCAA-D9EAB8567C09}">
      <dsp:nvSpPr>
        <dsp:cNvPr id="0" name=""/>
        <dsp:cNvSpPr/>
      </dsp:nvSpPr>
      <dsp:spPr>
        <a:xfrm>
          <a:off x="2155000" y="762602"/>
          <a:ext cx="194075" cy="1028836"/>
        </a:xfrm>
        <a:custGeom>
          <a:avLst/>
          <a:gdLst/>
          <a:ahLst/>
          <a:cxnLst/>
          <a:rect l="0" t="0" r="0" b="0"/>
          <a:pathLst>
            <a:path>
              <a:moveTo>
                <a:pt x="0" y="0"/>
              </a:moveTo>
              <a:lnTo>
                <a:pt x="0" y="1028836"/>
              </a:lnTo>
              <a:lnTo>
                <a:pt x="194075" y="10288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5CE345-20F0-4FC0-B1B8-B12E26E82906}">
      <dsp:nvSpPr>
        <dsp:cNvPr id="0" name=""/>
        <dsp:cNvSpPr/>
      </dsp:nvSpPr>
      <dsp:spPr>
        <a:xfrm>
          <a:off x="2349076" y="1713825"/>
          <a:ext cx="1657720" cy="1552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684859"/>
              <a:satOff val="-9298"/>
              <a:lumOff val="-35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MX" sz="800" b="0" i="0" u="none" kern="1200" dirty="0"/>
            <a:t>Aire acondicionado inverter</a:t>
          </a:r>
          <a:endParaRPr lang="es-MX" sz="800" kern="1200" dirty="0"/>
        </a:p>
      </dsp:txBody>
      <dsp:txXfrm>
        <a:off x="2353622" y="1718371"/>
        <a:ext cx="1648628" cy="146135"/>
      </dsp:txXfrm>
    </dsp:sp>
    <dsp:sp modelId="{41FD6236-862F-4929-8F4C-8C6E48783F71}">
      <dsp:nvSpPr>
        <dsp:cNvPr id="0" name=""/>
        <dsp:cNvSpPr/>
      </dsp:nvSpPr>
      <dsp:spPr>
        <a:xfrm>
          <a:off x="2155000" y="762602"/>
          <a:ext cx="194075" cy="1224066"/>
        </a:xfrm>
        <a:custGeom>
          <a:avLst/>
          <a:gdLst/>
          <a:ahLst/>
          <a:cxnLst/>
          <a:rect l="0" t="0" r="0" b="0"/>
          <a:pathLst>
            <a:path>
              <a:moveTo>
                <a:pt x="0" y="0"/>
              </a:moveTo>
              <a:lnTo>
                <a:pt x="0" y="1224066"/>
              </a:lnTo>
              <a:lnTo>
                <a:pt x="194075" y="12240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FC5A01-8384-4CBF-8D9E-C7A712F283F6}">
      <dsp:nvSpPr>
        <dsp:cNvPr id="0" name=""/>
        <dsp:cNvSpPr/>
      </dsp:nvSpPr>
      <dsp:spPr>
        <a:xfrm>
          <a:off x="2349076" y="1909054"/>
          <a:ext cx="1657720" cy="1552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MX" sz="800" b="0" i="0" u="none" kern="1200" dirty="0"/>
            <a:t>Campañas de concientización</a:t>
          </a:r>
          <a:endParaRPr lang="es-MX" sz="800" kern="1200" dirty="0"/>
        </a:p>
      </dsp:txBody>
      <dsp:txXfrm>
        <a:off x="2353622" y="1913600"/>
        <a:ext cx="1648628" cy="1461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D1267-8444-4736-8B28-D614F9100189}">
      <dsp:nvSpPr>
        <dsp:cNvPr id="0" name=""/>
        <dsp:cNvSpPr/>
      </dsp:nvSpPr>
      <dsp:spPr>
        <a:xfrm>
          <a:off x="1191723" y="327615"/>
          <a:ext cx="2447453" cy="2447453"/>
        </a:xfrm>
        <a:prstGeom prst="pieWedg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t>Solicitante de adquisición</a:t>
          </a:r>
        </a:p>
      </dsp:txBody>
      <dsp:txXfrm>
        <a:off x="1908565" y="1044457"/>
        <a:ext cx="1730611" cy="1730611"/>
      </dsp:txXfrm>
    </dsp:sp>
    <dsp:sp modelId="{2A33A8BA-F9AB-4B9D-97EF-0457E090616B}">
      <dsp:nvSpPr>
        <dsp:cNvPr id="0" name=""/>
        <dsp:cNvSpPr/>
      </dsp:nvSpPr>
      <dsp:spPr>
        <a:xfrm rot="5400000">
          <a:off x="3752222" y="322182"/>
          <a:ext cx="2447453" cy="2447453"/>
        </a:xfrm>
        <a:prstGeom prst="pieWedge">
          <a:avLst/>
        </a:prstGeom>
        <a:solidFill>
          <a:schemeClr val="accent5">
            <a:hueOff val="-2451115"/>
            <a:satOff val="-3409"/>
            <a:lumOff val="-130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t>Unidad de adquisiciones</a:t>
          </a:r>
        </a:p>
      </dsp:txBody>
      <dsp:txXfrm rot="-5400000">
        <a:off x="3752222" y="1039024"/>
        <a:ext cx="1730611" cy="1730611"/>
      </dsp:txXfrm>
    </dsp:sp>
    <dsp:sp modelId="{0B18E46C-FEE1-4811-A567-80A5DCA15CB9}">
      <dsp:nvSpPr>
        <dsp:cNvPr id="0" name=""/>
        <dsp:cNvSpPr/>
      </dsp:nvSpPr>
      <dsp:spPr>
        <a:xfrm rot="10800000">
          <a:off x="3722706" y="2891198"/>
          <a:ext cx="2506485" cy="2430418"/>
        </a:xfrm>
        <a:prstGeom prst="pieWedge">
          <a:avLst/>
        </a:prstGeom>
        <a:solidFill>
          <a:schemeClr val="accent5">
            <a:hueOff val="-4902230"/>
            <a:satOff val="-6819"/>
            <a:lumOff val="-261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t>Coordinación de Planeación</a:t>
          </a:r>
        </a:p>
      </dsp:txBody>
      <dsp:txXfrm rot="10800000">
        <a:off x="3722706" y="2891198"/>
        <a:ext cx="1772353" cy="1718565"/>
      </dsp:txXfrm>
    </dsp:sp>
    <dsp:sp modelId="{739E16E0-1B7C-4F1A-BF1B-F25AAADA2AC4}">
      <dsp:nvSpPr>
        <dsp:cNvPr id="0" name=""/>
        <dsp:cNvSpPr/>
      </dsp:nvSpPr>
      <dsp:spPr>
        <a:xfrm rot="16200000">
          <a:off x="1191723" y="2882681"/>
          <a:ext cx="2447453" cy="2447453"/>
        </a:xfrm>
        <a:prstGeom prst="pieWedge">
          <a:avLst/>
        </a:prstGeom>
        <a:solidFill>
          <a:schemeClr val="accent5">
            <a:hueOff val="-7353344"/>
            <a:satOff val="-10228"/>
            <a:lumOff val="-392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t>Coordinación de Finanzas</a:t>
          </a:r>
        </a:p>
      </dsp:txBody>
      <dsp:txXfrm rot="5400000">
        <a:off x="1908565" y="2882681"/>
        <a:ext cx="1730611" cy="1730611"/>
      </dsp:txXfrm>
    </dsp:sp>
    <dsp:sp modelId="{5D8A415D-5A5F-4021-8679-E2DF3BA322F2}">
      <dsp:nvSpPr>
        <dsp:cNvPr id="0" name=""/>
        <dsp:cNvSpPr/>
      </dsp:nvSpPr>
      <dsp:spPr>
        <a:xfrm>
          <a:off x="3273188" y="2317449"/>
          <a:ext cx="845021" cy="734801"/>
        </a:xfrm>
        <a:prstGeom prst="circularArrow">
          <a:avLst/>
        </a:prstGeom>
        <a:solidFill>
          <a:schemeClr val="accent5">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B27D7B50-91EB-4B6C-B57A-E2BE20075195}">
      <dsp:nvSpPr>
        <dsp:cNvPr id="0" name=""/>
        <dsp:cNvSpPr/>
      </dsp:nvSpPr>
      <dsp:spPr>
        <a:xfrm rot="10800000">
          <a:off x="3273188" y="2600065"/>
          <a:ext cx="845021" cy="734801"/>
        </a:xfrm>
        <a:prstGeom prst="circularArrow">
          <a:avLst/>
        </a:prstGeom>
        <a:solidFill>
          <a:schemeClr val="accent5">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B81AC-F759-41C2-B91B-21D2F98C0813}">
      <dsp:nvSpPr>
        <dsp:cNvPr id="0" name=""/>
        <dsp:cNvSpPr/>
      </dsp:nvSpPr>
      <dsp:spPr>
        <a:xfrm>
          <a:off x="0" y="0"/>
          <a:ext cx="8128000" cy="0"/>
        </a:xfrm>
        <a:prstGeom prst="line">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CDAC57-3951-416F-B851-36E12F085CAE}">
      <dsp:nvSpPr>
        <dsp:cNvPr id="0" name=""/>
        <dsp:cNvSpPr/>
      </dsp:nvSpPr>
      <dsp:spPr>
        <a:xfrm>
          <a:off x="0" y="0"/>
          <a:ext cx="1625600" cy="232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ES" sz="1600" b="1" kern="1200" dirty="0"/>
            <a:t>Art. 18 </a:t>
          </a:r>
          <a:r>
            <a:rPr lang="es-MX" sz="1600" i="1" kern="1200" dirty="0"/>
            <a:t>Reglamento de Obras y Servicios Relacionados con las mismas</a:t>
          </a:r>
          <a:endParaRPr lang="es-ES" sz="1600" kern="1200" dirty="0"/>
        </a:p>
      </dsp:txBody>
      <dsp:txXfrm>
        <a:off x="0" y="0"/>
        <a:ext cx="1625600" cy="2321058"/>
      </dsp:txXfrm>
    </dsp:sp>
    <dsp:sp modelId="{205CA6B6-D6BC-4786-AB47-08F7E7DC0D04}">
      <dsp:nvSpPr>
        <dsp:cNvPr id="0" name=""/>
        <dsp:cNvSpPr/>
      </dsp:nvSpPr>
      <dsp:spPr>
        <a:xfrm>
          <a:off x="1747520" y="27284"/>
          <a:ext cx="6380480" cy="5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 sz="2500" kern="1200" dirty="0"/>
            <a:t>Licitación pública</a:t>
          </a:r>
        </a:p>
      </dsp:txBody>
      <dsp:txXfrm>
        <a:off x="1747520" y="27284"/>
        <a:ext cx="6380480" cy="545698"/>
      </dsp:txXfrm>
    </dsp:sp>
    <dsp:sp modelId="{CE162737-E14E-43D4-B6A9-AA92C2C61CB8}">
      <dsp:nvSpPr>
        <dsp:cNvPr id="0" name=""/>
        <dsp:cNvSpPr/>
      </dsp:nvSpPr>
      <dsp:spPr>
        <a:xfrm>
          <a:off x="1625599" y="572983"/>
          <a:ext cx="6502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1E8BDC-49DB-4426-8B4C-98A743336690}">
      <dsp:nvSpPr>
        <dsp:cNvPr id="0" name=""/>
        <dsp:cNvSpPr/>
      </dsp:nvSpPr>
      <dsp:spPr>
        <a:xfrm>
          <a:off x="1747520" y="600268"/>
          <a:ext cx="6380480" cy="5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 sz="2500" kern="1200" dirty="0"/>
            <a:t>Concurso</a:t>
          </a:r>
        </a:p>
      </dsp:txBody>
      <dsp:txXfrm>
        <a:off x="1747520" y="600268"/>
        <a:ext cx="6380480" cy="545698"/>
      </dsp:txXfrm>
    </dsp:sp>
    <dsp:sp modelId="{3ADFFEF6-715D-4335-BAD1-FD2A75968DDA}">
      <dsp:nvSpPr>
        <dsp:cNvPr id="0" name=""/>
        <dsp:cNvSpPr/>
      </dsp:nvSpPr>
      <dsp:spPr>
        <a:xfrm>
          <a:off x="1625599" y="1145966"/>
          <a:ext cx="6502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832DB0-8335-4E7F-A02B-6D4B6DE1E5DD}">
      <dsp:nvSpPr>
        <dsp:cNvPr id="0" name=""/>
        <dsp:cNvSpPr/>
      </dsp:nvSpPr>
      <dsp:spPr>
        <a:xfrm>
          <a:off x="1747520" y="1173251"/>
          <a:ext cx="6380480" cy="5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ES" sz="2500" kern="1200" dirty="0"/>
            <a:t>Invitación</a:t>
          </a:r>
        </a:p>
      </dsp:txBody>
      <dsp:txXfrm>
        <a:off x="1747520" y="1173251"/>
        <a:ext cx="6380480" cy="545698"/>
      </dsp:txXfrm>
    </dsp:sp>
    <dsp:sp modelId="{3EBBBAB5-C7EE-410F-861B-B8427D866469}">
      <dsp:nvSpPr>
        <dsp:cNvPr id="0" name=""/>
        <dsp:cNvSpPr/>
      </dsp:nvSpPr>
      <dsp:spPr>
        <a:xfrm>
          <a:off x="1625599" y="1718949"/>
          <a:ext cx="6502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A23420-673B-4D4A-91DF-044CD36980B2}">
      <dsp:nvSpPr>
        <dsp:cNvPr id="0" name=""/>
        <dsp:cNvSpPr/>
      </dsp:nvSpPr>
      <dsp:spPr>
        <a:xfrm>
          <a:off x="1747520" y="1746234"/>
          <a:ext cx="6380480" cy="5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MX" sz="2500" kern="1200" dirty="0"/>
            <a:t>Adjudicación o administración directa</a:t>
          </a:r>
          <a:endParaRPr lang="es-ES" sz="2500" kern="1200" dirty="0"/>
        </a:p>
      </dsp:txBody>
      <dsp:txXfrm>
        <a:off x="1747520" y="1746234"/>
        <a:ext cx="6380480" cy="545698"/>
      </dsp:txXfrm>
    </dsp:sp>
    <dsp:sp modelId="{0ACBC93E-BD5A-4D02-A78A-2ACCAB219CFE}">
      <dsp:nvSpPr>
        <dsp:cNvPr id="0" name=""/>
        <dsp:cNvSpPr/>
      </dsp:nvSpPr>
      <dsp:spPr>
        <a:xfrm>
          <a:off x="1625599" y="2291932"/>
          <a:ext cx="6502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876D3-5E2D-4655-88B6-8C2C451D0364}" type="datetimeFigureOut">
              <a:rPr lang="es-MX" smtClean="0"/>
              <a:t>15/10/2021</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5191F-1B1E-4DC4-B4A9-A6C659BAA652}" type="slidenum">
              <a:rPr lang="es-MX" smtClean="0"/>
              <a:t>‹Nº›</a:t>
            </a:fld>
            <a:endParaRPr lang="es-MX" dirty="0"/>
          </a:p>
        </p:txBody>
      </p:sp>
    </p:spTree>
    <p:extLst>
      <p:ext uri="{BB962C8B-B14F-4D97-AF65-F5344CB8AC3E}">
        <p14:creationId xmlns:p14="http://schemas.microsoft.com/office/powerpoint/2010/main" val="33026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F7EA9D9B-D29E-45D8-A8BF-63C4C55D70BB}" type="datetime1">
              <a:rPr lang="es-MX" smtClean="0"/>
              <a:t>15/10/2021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a:xfrm>
            <a:off x="9376719" y="6356349"/>
            <a:ext cx="2743200" cy="365125"/>
          </a:xfrm>
        </p:spPr>
        <p:txBody>
          <a:bodyPr/>
          <a:lstStyle/>
          <a:p>
            <a:fld id="{2530D131-B8E5-45CF-B28A-FFDADCA37FB9}" type="slidenum">
              <a:rPr lang="es-MX" smtClean="0"/>
              <a:t>‹Nº›</a:t>
            </a:fld>
            <a:endParaRPr lang="es-MX" dirty="0"/>
          </a:p>
        </p:txBody>
      </p:sp>
    </p:spTree>
    <p:extLst>
      <p:ext uri="{BB962C8B-B14F-4D97-AF65-F5344CB8AC3E}">
        <p14:creationId xmlns:p14="http://schemas.microsoft.com/office/powerpoint/2010/main" val="89897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D34C2F25-660E-47EB-B654-14255037E2EF}" type="datetime1">
              <a:rPr lang="es-MX" smtClean="0"/>
              <a:t>15/10/2021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2530D131-B8E5-45CF-B28A-FFDADCA37FB9}" type="slidenum">
              <a:rPr lang="es-MX" smtClean="0"/>
              <a:t>‹Nº›</a:t>
            </a:fld>
            <a:endParaRPr lang="es-MX" dirty="0"/>
          </a:p>
        </p:txBody>
      </p:sp>
    </p:spTree>
    <p:extLst>
      <p:ext uri="{BB962C8B-B14F-4D97-AF65-F5344CB8AC3E}">
        <p14:creationId xmlns:p14="http://schemas.microsoft.com/office/powerpoint/2010/main" val="354521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1EF7F7D-C371-4078-94D2-52B95B806F9D}" type="datetime1">
              <a:rPr lang="es-MX" smtClean="0"/>
              <a:t>15/10/2021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2530D131-B8E5-45CF-B28A-FFDADCA37FB9}" type="slidenum">
              <a:rPr lang="es-MX" smtClean="0"/>
              <a:t>‹Nº›</a:t>
            </a:fld>
            <a:endParaRPr lang="es-MX" dirty="0"/>
          </a:p>
        </p:txBody>
      </p:sp>
    </p:spTree>
    <p:extLst>
      <p:ext uri="{BB962C8B-B14F-4D97-AF65-F5344CB8AC3E}">
        <p14:creationId xmlns:p14="http://schemas.microsoft.com/office/powerpoint/2010/main" val="379722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D5AADD0-A2FE-4C9F-9EDA-6FED23317AE3}" type="datetime1">
              <a:rPr lang="es-MX" smtClean="0"/>
              <a:t>15/10/2021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2530D131-B8E5-45CF-B28A-FFDADCA37FB9}" type="slidenum">
              <a:rPr lang="es-MX" smtClean="0"/>
              <a:t>‹Nº›</a:t>
            </a:fld>
            <a:endParaRPr lang="es-MX" dirty="0"/>
          </a:p>
        </p:txBody>
      </p:sp>
    </p:spTree>
    <p:extLst>
      <p:ext uri="{BB962C8B-B14F-4D97-AF65-F5344CB8AC3E}">
        <p14:creationId xmlns:p14="http://schemas.microsoft.com/office/powerpoint/2010/main" val="136079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8034C7A-F0D5-4140-962D-D4CA8DCBA46D}" type="datetime1">
              <a:rPr lang="es-MX" smtClean="0"/>
              <a:t>15/10/2021</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2530D131-B8E5-45CF-B28A-FFDADCA37FB9}" type="slidenum">
              <a:rPr lang="es-MX" smtClean="0"/>
              <a:t>‹Nº›</a:t>
            </a:fld>
            <a:endParaRPr lang="es-MX" dirty="0"/>
          </a:p>
        </p:txBody>
      </p:sp>
    </p:spTree>
    <p:extLst>
      <p:ext uri="{BB962C8B-B14F-4D97-AF65-F5344CB8AC3E}">
        <p14:creationId xmlns:p14="http://schemas.microsoft.com/office/powerpoint/2010/main" val="376242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F40C5966-03FF-4012-B7A3-C3B340CB94D8}" type="datetime1">
              <a:rPr lang="es-MX" smtClean="0"/>
              <a:t>15/10/2021</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2530D131-B8E5-45CF-B28A-FFDADCA37FB9}" type="slidenum">
              <a:rPr lang="es-MX" smtClean="0"/>
              <a:t>‹Nº›</a:t>
            </a:fld>
            <a:endParaRPr lang="es-MX" dirty="0"/>
          </a:p>
        </p:txBody>
      </p:sp>
    </p:spTree>
    <p:extLst>
      <p:ext uri="{BB962C8B-B14F-4D97-AF65-F5344CB8AC3E}">
        <p14:creationId xmlns:p14="http://schemas.microsoft.com/office/powerpoint/2010/main" val="291222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3CDE623F-3EB4-4B1A-933E-76F7BF8EE768}" type="datetime1">
              <a:rPr lang="es-MX" smtClean="0"/>
              <a:t>15/10/2021</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2530D131-B8E5-45CF-B28A-FFDADCA37FB9}" type="slidenum">
              <a:rPr lang="es-MX" smtClean="0"/>
              <a:t>‹Nº›</a:t>
            </a:fld>
            <a:endParaRPr lang="es-MX" dirty="0"/>
          </a:p>
        </p:txBody>
      </p:sp>
    </p:spTree>
    <p:extLst>
      <p:ext uri="{BB962C8B-B14F-4D97-AF65-F5344CB8AC3E}">
        <p14:creationId xmlns:p14="http://schemas.microsoft.com/office/powerpoint/2010/main" val="133380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0DC14D3F-CEB2-4625-B5A9-D2F3F2781338}" type="datetime1">
              <a:rPr lang="es-MX" smtClean="0"/>
              <a:t>15/10/2021</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2530D131-B8E5-45CF-B28A-FFDADCA37FB9}" type="slidenum">
              <a:rPr lang="es-MX" smtClean="0"/>
              <a:t>‹Nº›</a:t>
            </a:fld>
            <a:endParaRPr lang="es-MX" dirty="0"/>
          </a:p>
        </p:txBody>
      </p:sp>
    </p:spTree>
    <p:extLst>
      <p:ext uri="{BB962C8B-B14F-4D97-AF65-F5344CB8AC3E}">
        <p14:creationId xmlns:p14="http://schemas.microsoft.com/office/powerpoint/2010/main" val="60550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D73A6AE-23A7-4C75-AA8B-1C13FDE91ED2}" type="datetime1">
              <a:rPr lang="es-MX" smtClean="0"/>
              <a:t>15/10/2021</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2530D131-B8E5-45CF-B28A-FFDADCA37FB9}" type="slidenum">
              <a:rPr lang="es-MX" smtClean="0"/>
              <a:t>‹Nº›</a:t>
            </a:fld>
            <a:endParaRPr lang="es-MX" dirty="0"/>
          </a:p>
        </p:txBody>
      </p:sp>
    </p:spTree>
    <p:extLst>
      <p:ext uri="{BB962C8B-B14F-4D97-AF65-F5344CB8AC3E}">
        <p14:creationId xmlns:p14="http://schemas.microsoft.com/office/powerpoint/2010/main" val="23124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049F51C-373A-4545-ADDF-59F54091FAD8}" type="datetime1">
              <a:rPr lang="es-MX" smtClean="0"/>
              <a:t>15/10/2021</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2530D131-B8E5-45CF-B28A-FFDADCA37FB9}" type="slidenum">
              <a:rPr lang="es-MX" smtClean="0"/>
              <a:t>‹Nº›</a:t>
            </a:fld>
            <a:endParaRPr lang="es-MX" dirty="0"/>
          </a:p>
        </p:txBody>
      </p:sp>
    </p:spTree>
    <p:extLst>
      <p:ext uri="{BB962C8B-B14F-4D97-AF65-F5344CB8AC3E}">
        <p14:creationId xmlns:p14="http://schemas.microsoft.com/office/powerpoint/2010/main" val="368494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E64F859-B887-47DA-BA2A-EC07440E18C1}" type="datetime1">
              <a:rPr lang="es-MX" smtClean="0"/>
              <a:t>15/10/2021</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2530D131-B8E5-45CF-B28A-FFDADCA37FB9}" type="slidenum">
              <a:rPr lang="es-MX" smtClean="0"/>
              <a:t>‹Nº›</a:t>
            </a:fld>
            <a:endParaRPr lang="es-MX" dirty="0"/>
          </a:p>
        </p:txBody>
      </p:sp>
    </p:spTree>
    <p:extLst>
      <p:ext uri="{BB962C8B-B14F-4D97-AF65-F5344CB8AC3E}">
        <p14:creationId xmlns:p14="http://schemas.microsoft.com/office/powerpoint/2010/main" val="115305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0C8F-C78E-4189-A1DF-FB11B612A1C4}" type="datetime1">
              <a:rPr lang="es-MX" smtClean="0"/>
              <a:t>15/10/2021</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9384957"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0D131-B8E5-45CF-B28A-FFDADCA37FB9}" type="slidenum">
              <a:rPr lang="es-MX" smtClean="0"/>
              <a:t>‹Nº›</a:t>
            </a:fld>
            <a:endParaRPr lang="es-MX" dirty="0"/>
          </a:p>
        </p:txBody>
      </p:sp>
    </p:spTree>
    <p:extLst>
      <p:ext uri="{BB962C8B-B14F-4D97-AF65-F5344CB8AC3E}">
        <p14:creationId xmlns:p14="http://schemas.microsoft.com/office/powerpoint/2010/main" val="233760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GSAIT.obras@redudg.udg.m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gsait.udg.m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5.png"/><Relationship Id="rId7" Type="http://schemas.openxmlformats.org/officeDocument/2006/relationships/diagramLayout" Target="../diagrams/layout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7.png"/><Relationship Id="rId10" Type="http://schemas.microsoft.com/office/2007/relationships/diagramDrawing" Target="../diagrams/drawing3.xml"/><Relationship Id="rId4" Type="http://schemas.openxmlformats.org/officeDocument/2006/relationships/image" Target="../media/image6.pn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676391" y="5130466"/>
            <a:ext cx="8839216" cy="1415772"/>
          </a:xfrm>
          <a:prstGeom prst="rect">
            <a:avLst/>
          </a:prstGeom>
          <a:noFill/>
        </p:spPr>
        <p:txBody>
          <a:bodyPr wrap="none" rtlCol="0">
            <a:spAutoFit/>
          </a:bodyPr>
          <a:lstStyle/>
          <a:p>
            <a:pPr algn="ctr"/>
            <a:r>
              <a:rPr lang="es-MX" cap="small" dirty="0">
                <a:solidFill>
                  <a:schemeClr val="bg1"/>
                </a:solidFill>
                <a:latin typeface="Trajan Pro" panose="02020502050506020301" pitchFamily="18" charset="0"/>
                <a:ea typeface="Tahoma" panose="020B0604030504040204" pitchFamily="34" charset="0"/>
                <a:cs typeface="Tahoma" panose="020B0604030504040204" pitchFamily="34" charset="0"/>
              </a:rPr>
              <a:t>Sesión conjunta de los Consejos Técnicos</a:t>
            </a:r>
          </a:p>
          <a:p>
            <a:pPr algn="ctr"/>
            <a:r>
              <a:rPr lang="es-MX" cap="small" dirty="0">
                <a:solidFill>
                  <a:schemeClr val="bg1"/>
                </a:solidFill>
                <a:latin typeface="Trajan Pro" panose="02020502050506020301" pitchFamily="18" charset="0"/>
                <a:ea typeface="Tahoma" panose="020B0604030504040204" pitchFamily="34" charset="0"/>
                <a:cs typeface="Tahoma" panose="020B0604030504040204" pitchFamily="34" charset="0"/>
              </a:rPr>
              <a:t>de Planeación y de Finanzas (CTP y CTF) para el proceso de presupuesto</a:t>
            </a:r>
          </a:p>
          <a:p>
            <a:pPr algn="ctr"/>
            <a:r>
              <a:rPr lang="es-MX" cap="small" dirty="0">
                <a:solidFill>
                  <a:schemeClr val="bg1"/>
                </a:solidFill>
                <a:latin typeface="Trajan Pro" panose="02020502050506020301" pitchFamily="18" charset="0"/>
                <a:ea typeface="Tahoma" panose="020B0604030504040204" pitchFamily="34" charset="0"/>
                <a:cs typeface="Tahoma" panose="020B0604030504040204" pitchFamily="34" charset="0"/>
              </a:rPr>
              <a:t>de ingresos y egresos 2022 de la UdeG</a:t>
            </a:r>
          </a:p>
          <a:p>
            <a:pPr algn="ctr"/>
            <a:endParaRPr lang="es-MX" cap="small" dirty="0">
              <a:solidFill>
                <a:schemeClr val="bg1"/>
              </a:solidFill>
              <a:latin typeface="Trajan Pro" panose="02020502050506020301" pitchFamily="18" charset="0"/>
              <a:ea typeface="Tahoma" panose="020B0604030504040204" pitchFamily="34" charset="0"/>
              <a:cs typeface="Tahoma" panose="020B0604030504040204" pitchFamily="34" charset="0"/>
            </a:endParaRPr>
          </a:p>
          <a:p>
            <a:pPr algn="ctr"/>
            <a:r>
              <a:rPr lang="es-MX" sz="1400" cap="small">
                <a:solidFill>
                  <a:schemeClr val="bg1"/>
                </a:solidFill>
                <a:latin typeface="Trajan Pro" panose="02020502050506020301" pitchFamily="18" charset="0"/>
                <a:ea typeface="Tahoma" panose="020B0604030504040204" pitchFamily="34" charset="0"/>
                <a:cs typeface="Tahoma" panose="020B0604030504040204" pitchFamily="34" charset="0"/>
              </a:rPr>
              <a:t>18 </a:t>
            </a:r>
            <a:r>
              <a:rPr lang="es-MX" sz="1400" cap="small" dirty="0">
                <a:solidFill>
                  <a:schemeClr val="bg1"/>
                </a:solidFill>
                <a:latin typeface="Trajan Pro" panose="02020502050506020301" pitchFamily="18" charset="0"/>
                <a:ea typeface="Tahoma" panose="020B0604030504040204" pitchFamily="34" charset="0"/>
                <a:cs typeface="Tahoma" panose="020B0604030504040204" pitchFamily="34" charset="0"/>
              </a:rPr>
              <a:t>de octubre 2021</a:t>
            </a:r>
          </a:p>
        </p:txBody>
      </p:sp>
    </p:spTree>
    <p:extLst>
      <p:ext uri="{BB962C8B-B14F-4D97-AF65-F5344CB8AC3E}">
        <p14:creationId xmlns:p14="http://schemas.microsoft.com/office/powerpoint/2010/main" val="410263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a:xfrm>
            <a:off x="838200" y="1230276"/>
            <a:ext cx="10515600" cy="4630796"/>
          </a:xfrm>
        </p:spPr>
        <p:txBody>
          <a:bodyPr>
            <a:noAutofit/>
          </a:bodyPr>
          <a:lstStyle/>
          <a:p>
            <a:pPr marL="0" indent="0" algn="just">
              <a:buNone/>
            </a:pPr>
            <a:r>
              <a:rPr lang="es-MX" sz="2100" b="1" dirty="0"/>
              <a:t>Procedimientos del Presupuesto de Ingresos y Egresos</a:t>
            </a:r>
          </a:p>
          <a:p>
            <a:pPr marL="457200" indent="-457200" algn="just">
              <a:buFont typeface="+mj-lt"/>
              <a:buAutoNum type="alphaLcParenR" startAt="2"/>
            </a:pPr>
            <a:r>
              <a:rPr lang="es-MX" sz="2100" b="1" i="1" dirty="0"/>
              <a:t>Obras No Capitalizables</a:t>
            </a:r>
            <a:r>
              <a:rPr lang="es-MX" sz="2100" dirty="0"/>
              <a:t>: Es la obra realizada en un bien propio que no incrementan su valor o vida útil, o bien se realizan en un inmueble que no es propiedad de la Institución, que podrán ser:</a:t>
            </a:r>
          </a:p>
          <a:p>
            <a:pPr marL="1028700" lvl="1" indent="-571500" algn="just">
              <a:buFont typeface="+mj-lt"/>
              <a:buAutoNum type="romanUcPeriod"/>
            </a:pPr>
            <a:r>
              <a:rPr lang="es-MX" sz="2100" i="1" dirty="0"/>
              <a:t>Mantenimiento y conservación de inmuebles</a:t>
            </a:r>
          </a:p>
          <a:p>
            <a:pPr marL="1028700" lvl="1" indent="-571500" algn="just">
              <a:buFont typeface="+mj-lt"/>
              <a:buAutoNum type="romanUcPeriod"/>
            </a:pPr>
            <a:r>
              <a:rPr lang="es-MX" sz="2100" i="1" dirty="0"/>
              <a:t>Obra de dominio público </a:t>
            </a:r>
            <a:r>
              <a:rPr lang="es-MX" sz="2000" i="1" dirty="0"/>
              <a:t>(obra en bienes de dominio público: plazas, banquetas, calles)</a:t>
            </a:r>
          </a:p>
          <a:p>
            <a:pPr marL="1028700" lvl="1" indent="-571500" algn="just">
              <a:buFont typeface="+mj-lt"/>
              <a:buAutoNum type="romanUcPeriod"/>
            </a:pPr>
            <a:r>
              <a:rPr lang="es-MX" sz="2100" i="1" dirty="0"/>
              <a:t>Obra transferible </a:t>
            </a:r>
            <a:r>
              <a:rPr lang="es-MX" sz="2000" i="1" dirty="0"/>
              <a:t>(realizada a favor de otro ente público)</a:t>
            </a:r>
          </a:p>
          <a:p>
            <a:pPr marL="1028700" lvl="1" indent="-571500" algn="just">
              <a:buFont typeface="+mj-lt"/>
              <a:buAutoNum type="romanUcPeriod"/>
            </a:pPr>
            <a:r>
              <a:rPr lang="es-MX" sz="2100" i="1" dirty="0"/>
              <a:t>Demoliciones</a:t>
            </a:r>
          </a:p>
          <a:p>
            <a:pPr marL="1028700" lvl="1" indent="-571500" algn="just">
              <a:buFont typeface="+mj-lt"/>
              <a:buAutoNum type="romanUcPeriod"/>
            </a:pPr>
            <a:r>
              <a:rPr lang="es-MX" sz="2100" i="1" dirty="0"/>
              <a:t>Estudios de pre inversión</a:t>
            </a:r>
          </a:p>
          <a:p>
            <a:pPr marL="0" lvl="1" indent="0" algn="just">
              <a:lnSpc>
                <a:spcPct val="100000"/>
              </a:lnSpc>
              <a:spcBef>
                <a:spcPts val="1000"/>
              </a:spcBef>
              <a:buNone/>
            </a:pPr>
            <a:r>
              <a:rPr lang="es-MX" sz="2100" dirty="0"/>
              <a:t>Si la obra no es ejecutada o bien la obra es no capitalizable, el estudio de pre-inversión no es capitalizable.</a:t>
            </a:r>
          </a:p>
          <a:p>
            <a:pPr marL="0" lvl="1" indent="0" algn="just">
              <a:lnSpc>
                <a:spcPct val="100000"/>
              </a:lnSpc>
              <a:spcBef>
                <a:spcPts val="1000"/>
              </a:spcBef>
              <a:buNone/>
            </a:pPr>
            <a:r>
              <a:rPr lang="es-MX" sz="2100" dirty="0"/>
              <a:t>La solicitud para dar de alta una obra en el </a:t>
            </a:r>
            <a:r>
              <a:rPr lang="es-MX" sz="2100" b="1" dirty="0"/>
              <a:t>catálogo de obras </a:t>
            </a:r>
            <a:r>
              <a:rPr lang="es-MX" sz="2100" dirty="0"/>
              <a:t>deberá realizarse mediante correo electrónico dirigido a: </a:t>
            </a:r>
            <a:r>
              <a:rPr lang="es-ES" sz="2100" u="sng" dirty="0">
                <a:hlinkClick r:id="rId2"/>
              </a:rPr>
              <a:t>CGSAIT.obras@redudg.udg.mx</a:t>
            </a:r>
            <a:endParaRPr lang="es-MX" sz="2100" dirty="0"/>
          </a:p>
          <a:p>
            <a:pPr marL="1028700" lvl="1" indent="-571500" algn="just">
              <a:buFont typeface="+mj-lt"/>
              <a:buAutoNum type="romanUcPeriod"/>
            </a:pPr>
            <a:endParaRPr lang="es-MX" sz="2100" i="1" dirty="0"/>
          </a:p>
          <a:p>
            <a:pPr lvl="1" algn="just"/>
            <a:endParaRPr lang="es-MX" sz="2100" i="1" dirty="0"/>
          </a:p>
          <a:p>
            <a:pPr lvl="1" algn="just"/>
            <a:endParaRPr lang="es-MX" sz="2100" i="1" dirty="0"/>
          </a:p>
          <a:p>
            <a:pPr lvl="1" algn="just"/>
            <a:endParaRPr lang="es-MX" sz="2100" i="1" dirty="0"/>
          </a:p>
          <a:p>
            <a:pPr lvl="1" algn="l"/>
            <a:endParaRPr lang="es-MX" sz="2100" i="1" dirty="0"/>
          </a:p>
          <a:p>
            <a:pPr algn="just"/>
            <a:endParaRPr lang="es-MX" sz="2100" dirty="0"/>
          </a:p>
          <a:p>
            <a:pPr algn="just"/>
            <a:endParaRPr lang="es-MX" sz="2100" dirty="0"/>
          </a:p>
          <a:p>
            <a:pPr algn="just"/>
            <a:endParaRPr lang="es-MX" sz="2100" dirty="0"/>
          </a:p>
        </p:txBody>
      </p:sp>
      <p:sp>
        <p:nvSpPr>
          <p:cNvPr id="4" name="Título 1"/>
          <p:cNvSpPr txBox="1">
            <a:spLocks/>
          </p:cNvSpPr>
          <p:nvPr/>
        </p:nvSpPr>
        <p:spPr>
          <a:xfrm>
            <a:off x="1556084" y="300319"/>
            <a:ext cx="9144000" cy="77175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MX" sz="3200" b="1" dirty="0">
                <a:latin typeface="Trajan Pro" panose="02020502050506020301"/>
              </a:rPr>
              <a:t>Recursos programados para obras</a:t>
            </a:r>
          </a:p>
        </p:txBody>
      </p:sp>
      <p:sp>
        <p:nvSpPr>
          <p:cNvPr id="7" name="Marcador de número de diapositiva 6"/>
          <p:cNvSpPr>
            <a:spLocks noGrp="1"/>
          </p:cNvSpPr>
          <p:nvPr>
            <p:ph type="sldNum" sz="quarter" idx="12"/>
          </p:nvPr>
        </p:nvSpPr>
        <p:spPr/>
        <p:txBody>
          <a:bodyPr/>
          <a:lstStyle/>
          <a:p>
            <a:fld id="{2530D131-B8E5-45CF-B28A-FFDADCA37FB9}" type="slidenum">
              <a:rPr lang="es-MX" smtClean="0"/>
              <a:t>10</a:t>
            </a:fld>
            <a:endParaRPr lang="es-MX" dirty="0"/>
          </a:p>
        </p:txBody>
      </p:sp>
    </p:spTree>
    <p:extLst>
      <p:ext uri="{BB962C8B-B14F-4D97-AF65-F5344CB8AC3E}">
        <p14:creationId xmlns:p14="http://schemas.microsoft.com/office/powerpoint/2010/main" val="331312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chor="ctr">
            <a:noAutofit/>
          </a:bodyPr>
          <a:lstStyle/>
          <a:p>
            <a:pPr algn="r"/>
            <a:r>
              <a:rPr lang="es-MX" sz="3200" b="1" dirty="0">
                <a:latin typeface="Trajan Pro" panose="02020502050506020301"/>
              </a:rPr>
              <a:t>Recursos programados para obras</a:t>
            </a:r>
          </a:p>
        </p:txBody>
      </p:sp>
      <p:sp>
        <p:nvSpPr>
          <p:cNvPr id="3" name="Subtítulo 2"/>
          <p:cNvSpPr>
            <a:spLocks noGrp="1"/>
          </p:cNvSpPr>
          <p:nvPr>
            <p:ph idx="1"/>
          </p:nvPr>
        </p:nvSpPr>
        <p:spPr/>
        <p:txBody>
          <a:bodyPr>
            <a:normAutofit/>
          </a:bodyPr>
          <a:lstStyle/>
          <a:p>
            <a:pPr marL="0" lvl="1" indent="0" algn="just">
              <a:lnSpc>
                <a:spcPct val="100000"/>
              </a:lnSpc>
              <a:spcBef>
                <a:spcPts val="1000"/>
              </a:spcBef>
              <a:buNone/>
            </a:pPr>
            <a:r>
              <a:rPr lang="es-MX" sz="2400" dirty="0"/>
              <a:t>Para efectos de cumplimiento de la Ley General de Contabilidad Gubernamental, los coordinadores de servicios generales de la Red Universitaria deberán contar con un registro actualizado, </a:t>
            </a:r>
            <a:r>
              <a:rPr lang="es-MX" sz="2400" b="1" dirty="0"/>
              <a:t>trimestral</a:t>
            </a:r>
            <a:r>
              <a:rPr lang="es-MX" sz="2400" dirty="0"/>
              <a:t>, de las obras en proceso y concluidas, y entregarlo en la Coordinación General de Servicios Administrativos e Infraestructura Tecnológica, quien a su vez hará la concentración correspondiente para remitirlo a la Dirección de Finanzas y a la Coordinación General de Patrimonio.</a:t>
            </a:r>
            <a:endParaRPr lang="es-MX" dirty="0"/>
          </a:p>
          <a:p>
            <a:pPr algn="just"/>
            <a:endParaRPr lang="es-MX" dirty="0"/>
          </a:p>
        </p:txBody>
      </p:sp>
      <p:sp>
        <p:nvSpPr>
          <p:cNvPr id="6" name="Marcador de número de diapositiva 5"/>
          <p:cNvSpPr>
            <a:spLocks noGrp="1"/>
          </p:cNvSpPr>
          <p:nvPr>
            <p:ph type="sldNum" sz="quarter" idx="12"/>
          </p:nvPr>
        </p:nvSpPr>
        <p:spPr/>
        <p:txBody>
          <a:bodyPr/>
          <a:lstStyle/>
          <a:p>
            <a:fld id="{2530D131-B8E5-45CF-B28A-FFDADCA37FB9}" type="slidenum">
              <a:rPr lang="es-MX" smtClean="0"/>
              <a:t>11</a:t>
            </a:fld>
            <a:endParaRPr lang="es-MX" dirty="0"/>
          </a:p>
        </p:txBody>
      </p:sp>
    </p:spTree>
    <p:extLst>
      <p:ext uri="{BB962C8B-B14F-4D97-AF65-F5344CB8AC3E}">
        <p14:creationId xmlns:p14="http://schemas.microsoft.com/office/powerpoint/2010/main" val="109362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subTitle" idx="1"/>
          </p:nvPr>
        </p:nvSpPr>
        <p:spPr>
          <a:xfrm>
            <a:off x="1524000" y="2601119"/>
            <a:ext cx="9144000" cy="1655762"/>
          </a:xfrm>
        </p:spPr>
        <p:txBody>
          <a:bodyPr>
            <a:normAutofit/>
          </a:bodyPr>
          <a:lstStyle/>
          <a:p>
            <a:pPr marL="0" indent="0" algn="ctr">
              <a:buNone/>
            </a:pPr>
            <a:r>
              <a:rPr lang="es-MX" sz="4000" b="1" dirty="0">
                <a:latin typeface="Trajan Pro" panose="02020502050506020301"/>
              </a:rPr>
              <a:t>Elementos a considerar en la Adquisición de Materiales y Servicios</a:t>
            </a:r>
            <a:endParaRPr lang="es-MX" sz="4000" dirty="0">
              <a:latin typeface="Trajan Pro" panose="02020502050506020301"/>
            </a:endParaRPr>
          </a:p>
        </p:txBody>
      </p:sp>
    </p:spTree>
    <p:extLst>
      <p:ext uri="{BB962C8B-B14F-4D97-AF65-F5344CB8AC3E}">
        <p14:creationId xmlns:p14="http://schemas.microsoft.com/office/powerpoint/2010/main" val="6911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MX" sz="3000" b="1" dirty="0">
                <a:latin typeface="Trajan Pro" panose="02020502050506020301"/>
              </a:rPr>
              <a:t>Elementos a considerar en la Adquisición de Materiales y Servicios</a:t>
            </a:r>
            <a:endParaRPr lang="es-MX" sz="3000" dirty="0">
              <a:latin typeface="Trajan Pro" panose="02020502050506020301"/>
            </a:endParaRPr>
          </a:p>
        </p:txBody>
      </p:sp>
      <p:sp>
        <p:nvSpPr>
          <p:cNvPr id="3" name="Marcador de contenido 2"/>
          <p:cNvSpPr>
            <a:spLocks noGrp="1"/>
          </p:cNvSpPr>
          <p:nvPr>
            <p:ph idx="1"/>
          </p:nvPr>
        </p:nvSpPr>
        <p:spPr/>
        <p:txBody>
          <a:bodyPr>
            <a:noAutofit/>
          </a:bodyPr>
          <a:lstStyle/>
          <a:p>
            <a:pPr marL="0" indent="0" algn="just">
              <a:buNone/>
            </a:pPr>
            <a:r>
              <a:rPr lang="es-MX" sz="2200" dirty="0"/>
              <a:t>Derivado de observaciones de la Auditoría Superior de la Federación (ASF), es importante considerar en los procesos de adquisición:</a:t>
            </a:r>
          </a:p>
          <a:p>
            <a:pPr algn="just"/>
            <a:endParaRPr lang="es-MX" sz="2200" dirty="0"/>
          </a:p>
          <a:p>
            <a:pPr marL="342900" indent="-342900" algn="just">
              <a:buFont typeface="Wingdings" panose="05000000000000000000" pitchFamily="2" charset="2"/>
              <a:buChar char="ü"/>
            </a:pPr>
            <a:r>
              <a:rPr lang="es-MX" sz="2200" dirty="0"/>
              <a:t>Realizar los procedimientos de acuerdo a las normas y disposiciones que apliquen a cada una, en función de la </a:t>
            </a:r>
            <a:r>
              <a:rPr lang="es-MX" sz="2200" b="1" dirty="0">
                <a:solidFill>
                  <a:srgbClr val="C00000"/>
                </a:solidFill>
              </a:rPr>
              <a:t>fuente de financiamiento </a:t>
            </a:r>
            <a:r>
              <a:rPr lang="es-MX" sz="2200" dirty="0"/>
              <a:t>de los recursos con los que se pagará.</a:t>
            </a:r>
          </a:p>
          <a:p>
            <a:pPr marL="342900" indent="-342900" algn="just">
              <a:buFont typeface="Wingdings" panose="05000000000000000000" pitchFamily="2" charset="2"/>
              <a:buChar char="ü"/>
            </a:pPr>
            <a:r>
              <a:rPr lang="es-MX" sz="2200" dirty="0"/>
              <a:t>Identificar claramente en cada adquisición el recurso material, el proyecto y el fondo operativo. </a:t>
            </a:r>
          </a:p>
          <a:p>
            <a:pPr marL="342900" indent="-342900" algn="just">
              <a:buFont typeface="Wingdings" panose="05000000000000000000" pitchFamily="2" charset="2"/>
              <a:buChar char="ü"/>
            </a:pPr>
            <a:r>
              <a:rPr lang="es-MX" sz="2200" dirty="0"/>
              <a:t>Registrar como evidencia los dictámenes técnicos y los fallos que se formulen para su proceso, así como el acta del Comité de Compras donde se autorice la adjudicación.</a:t>
            </a:r>
          </a:p>
          <a:p>
            <a:pPr marL="0" indent="0" algn="just">
              <a:buNone/>
            </a:pPr>
            <a:endParaRPr lang="es-MX" sz="100" dirty="0"/>
          </a:p>
          <a:p>
            <a:pPr marL="0" indent="0" algn="just">
              <a:buNone/>
            </a:pPr>
            <a:r>
              <a:rPr lang="es-MX" sz="2200" dirty="0"/>
              <a:t>Se realizará el ajuste de salarios mínimos a la </a:t>
            </a:r>
            <a:r>
              <a:rPr lang="es-MX" sz="2200" b="1" i="1" dirty="0"/>
              <a:t>Unidad de Medida y Actualización (UMA) </a:t>
            </a:r>
            <a:r>
              <a:rPr lang="es-MX" sz="2200" dirty="0"/>
              <a:t>para la determinación del procedimiento a aplicable.</a:t>
            </a:r>
          </a:p>
        </p:txBody>
      </p:sp>
      <p:sp>
        <p:nvSpPr>
          <p:cNvPr id="5" name="Marcador de número de diapositiva 4"/>
          <p:cNvSpPr>
            <a:spLocks noGrp="1"/>
          </p:cNvSpPr>
          <p:nvPr>
            <p:ph type="sldNum" sz="quarter" idx="12"/>
          </p:nvPr>
        </p:nvSpPr>
        <p:spPr/>
        <p:txBody>
          <a:bodyPr/>
          <a:lstStyle/>
          <a:p>
            <a:fld id="{2530D131-B8E5-45CF-B28A-FFDADCA37FB9}" type="slidenum">
              <a:rPr lang="es-MX" smtClean="0"/>
              <a:t>13</a:t>
            </a:fld>
            <a:endParaRPr lang="es-MX" dirty="0"/>
          </a:p>
        </p:txBody>
      </p:sp>
    </p:spTree>
    <p:extLst>
      <p:ext uri="{BB962C8B-B14F-4D97-AF65-F5344CB8AC3E}">
        <p14:creationId xmlns:p14="http://schemas.microsoft.com/office/powerpoint/2010/main" val="25206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8200" y="2587615"/>
            <a:ext cx="4142013" cy="2308324"/>
          </a:xfrm>
          <a:prstGeom prst="rect">
            <a:avLst/>
          </a:prstGeom>
        </p:spPr>
        <p:txBody>
          <a:bodyPr wrap="square">
            <a:spAutoFit/>
          </a:bodyPr>
          <a:lstStyle/>
          <a:p>
            <a:pPr algn="just"/>
            <a:r>
              <a:rPr lang="es-MX" sz="2400" dirty="0"/>
              <a:t>Para dar certeza de que los procedimientos se encuentran validados es fundamental que en los Centros Universitarios y Sistemas exista coordinación entre las áreas involucradas.</a:t>
            </a:r>
          </a:p>
        </p:txBody>
      </p:sp>
      <p:sp>
        <p:nvSpPr>
          <p:cNvPr id="3" name="Título 1"/>
          <p:cNvSpPr>
            <a:spLocks noGrp="1"/>
          </p:cNvSpPr>
          <p:nvPr>
            <p:ph type="title"/>
          </p:nvPr>
        </p:nvSpPr>
        <p:spPr/>
        <p:txBody>
          <a:bodyPr>
            <a:normAutofit/>
          </a:bodyPr>
          <a:lstStyle/>
          <a:p>
            <a:pPr algn="r"/>
            <a:r>
              <a:rPr lang="es-MX" sz="3000" b="1" dirty="0">
                <a:latin typeface="Trajan Pro"/>
              </a:rPr>
              <a:t>Elementos a considerar en la Adquisición de Materiales y Servicios</a:t>
            </a:r>
            <a:endParaRPr lang="es-MX" sz="3000" dirty="0">
              <a:latin typeface="Trajan Pro"/>
            </a:endParaRPr>
          </a:p>
        </p:txBody>
      </p:sp>
      <p:sp>
        <p:nvSpPr>
          <p:cNvPr id="6" name="Marcador de número de diapositiva 5"/>
          <p:cNvSpPr>
            <a:spLocks noGrp="1"/>
          </p:cNvSpPr>
          <p:nvPr>
            <p:ph type="sldNum" sz="quarter" idx="12"/>
          </p:nvPr>
        </p:nvSpPr>
        <p:spPr/>
        <p:txBody>
          <a:bodyPr/>
          <a:lstStyle/>
          <a:p>
            <a:fld id="{2530D131-B8E5-45CF-B28A-FFDADCA37FB9}" type="slidenum">
              <a:rPr lang="es-MX" smtClean="0"/>
              <a:t>14</a:t>
            </a:fld>
            <a:endParaRPr lang="es-MX" dirty="0"/>
          </a:p>
        </p:txBody>
      </p:sp>
      <p:graphicFrame>
        <p:nvGraphicFramePr>
          <p:cNvPr id="2" name="Diagrama 1"/>
          <p:cNvGraphicFramePr/>
          <p:nvPr>
            <p:extLst>
              <p:ext uri="{D42A27DB-BD31-4B8C-83A1-F6EECF244321}">
                <p14:modId xmlns:p14="http://schemas.microsoft.com/office/powerpoint/2010/main" val="3191797909"/>
              </p:ext>
            </p:extLst>
          </p:nvPr>
        </p:nvGraphicFramePr>
        <p:xfrm>
          <a:off x="4223658" y="1004299"/>
          <a:ext cx="7391399" cy="5652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912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25978" y="1562525"/>
            <a:ext cx="10740044" cy="4524315"/>
          </a:xfrm>
          <a:prstGeom prst="rect">
            <a:avLst/>
          </a:prstGeom>
        </p:spPr>
        <p:txBody>
          <a:bodyPr wrap="square">
            <a:spAutoFit/>
          </a:bodyPr>
          <a:lstStyle/>
          <a:p>
            <a:pPr algn="just"/>
            <a:r>
              <a:rPr lang="es-MX" sz="2400" dirty="0"/>
              <a:t>Cuando en los Centros Universitarios o SEMS se convoque a sesión de Comité de Compras, la Unidad de Adquisiciones de la CGSAIT solicitará la siguiente información de cada adquisición que se pretenda adjudicar:</a:t>
            </a:r>
          </a:p>
          <a:p>
            <a:pPr lvl="1" algn="just"/>
            <a:r>
              <a:rPr lang="es-MX" sz="2400" b="1" dirty="0"/>
              <a:t>1. </a:t>
            </a:r>
            <a:r>
              <a:rPr lang="es-MX" sz="2400" dirty="0"/>
              <a:t>Nombre del procedimiento.</a:t>
            </a:r>
          </a:p>
          <a:p>
            <a:pPr lvl="1" algn="just"/>
            <a:r>
              <a:rPr lang="es-MX" sz="2400" b="1" dirty="0"/>
              <a:t>2. </a:t>
            </a:r>
            <a:r>
              <a:rPr lang="es-MX" sz="2400" dirty="0"/>
              <a:t>Número del procedimiento.</a:t>
            </a:r>
          </a:p>
          <a:p>
            <a:pPr lvl="1" algn="just"/>
            <a:r>
              <a:rPr lang="es-MX" sz="2400" b="1" dirty="0"/>
              <a:t>3. </a:t>
            </a:r>
            <a:r>
              <a:rPr lang="es-MX" sz="2400" dirty="0"/>
              <a:t>Modalidad de adjudicación.</a:t>
            </a:r>
          </a:p>
          <a:p>
            <a:pPr lvl="1" algn="just"/>
            <a:r>
              <a:rPr lang="es-MX" sz="2400" b="1" dirty="0"/>
              <a:t>4. </a:t>
            </a:r>
            <a:r>
              <a:rPr lang="es-MX" sz="2400" dirty="0"/>
              <a:t>Monto a adjudicar.</a:t>
            </a:r>
          </a:p>
          <a:p>
            <a:pPr lvl="1" algn="just"/>
            <a:r>
              <a:rPr lang="es-MX" sz="2400" b="1" dirty="0"/>
              <a:t>5.</a:t>
            </a:r>
            <a:r>
              <a:rPr lang="es-MX" sz="2400" dirty="0"/>
              <a:t> Recurso material.</a:t>
            </a:r>
          </a:p>
          <a:p>
            <a:pPr lvl="1" algn="just"/>
            <a:r>
              <a:rPr lang="es-MX" sz="2400" b="1" dirty="0"/>
              <a:t>6.</a:t>
            </a:r>
            <a:r>
              <a:rPr lang="es-MX" sz="2400" dirty="0"/>
              <a:t> Proyecto.</a:t>
            </a:r>
          </a:p>
          <a:p>
            <a:pPr lvl="1" algn="just"/>
            <a:r>
              <a:rPr lang="es-MX" sz="2400" b="1" dirty="0"/>
              <a:t>7.</a:t>
            </a:r>
            <a:r>
              <a:rPr lang="es-MX" sz="2400" dirty="0"/>
              <a:t> Fondo operativo, indicando la </a:t>
            </a:r>
            <a:r>
              <a:rPr lang="es-MX" sz="2400" b="1" dirty="0">
                <a:solidFill>
                  <a:srgbClr val="C00000"/>
                </a:solidFill>
              </a:rPr>
              <a:t>fuente de financiamiento </a:t>
            </a:r>
            <a:r>
              <a:rPr lang="es-MX" sz="2400" dirty="0"/>
              <a:t>(estatal o federal, ordinario o extraordinario) especificando el nombre.</a:t>
            </a:r>
          </a:p>
          <a:p>
            <a:pPr lvl="1" algn="just"/>
            <a:r>
              <a:rPr lang="es-MX" sz="2400" b="1" dirty="0"/>
              <a:t>8.</a:t>
            </a:r>
            <a:r>
              <a:rPr lang="es-MX" sz="2400" dirty="0"/>
              <a:t> Año al que corresponde el recurso.</a:t>
            </a:r>
          </a:p>
        </p:txBody>
      </p:sp>
      <p:sp>
        <p:nvSpPr>
          <p:cNvPr id="3" name="Título 1"/>
          <p:cNvSpPr>
            <a:spLocks noGrp="1"/>
          </p:cNvSpPr>
          <p:nvPr>
            <p:ph type="title"/>
          </p:nvPr>
        </p:nvSpPr>
        <p:spPr/>
        <p:txBody>
          <a:bodyPr>
            <a:normAutofit/>
          </a:bodyPr>
          <a:lstStyle/>
          <a:p>
            <a:pPr algn="r"/>
            <a:r>
              <a:rPr lang="es-MX" sz="3000" b="1" dirty="0">
                <a:latin typeface="Trajan Pro"/>
              </a:rPr>
              <a:t>Elementos a considerar en la Adquisición de Materiales y Servicios</a:t>
            </a:r>
            <a:endParaRPr lang="es-MX" sz="3000" dirty="0">
              <a:latin typeface="Trajan Pro"/>
            </a:endParaRPr>
          </a:p>
        </p:txBody>
      </p:sp>
      <p:sp>
        <p:nvSpPr>
          <p:cNvPr id="5" name="Marcador de número de diapositiva 4"/>
          <p:cNvSpPr>
            <a:spLocks noGrp="1"/>
          </p:cNvSpPr>
          <p:nvPr>
            <p:ph type="sldNum" sz="quarter" idx="12"/>
          </p:nvPr>
        </p:nvSpPr>
        <p:spPr/>
        <p:txBody>
          <a:bodyPr/>
          <a:lstStyle/>
          <a:p>
            <a:fld id="{2530D131-B8E5-45CF-B28A-FFDADCA37FB9}" type="slidenum">
              <a:rPr lang="es-MX" smtClean="0"/>
              <a:t>15</a:t>
            </a:fld>
            <a:endParaRPr lang="es-MX" dirty="0"/>
          </a:p>
        </p:txBody>
      </p:sp>
    </p:spTree>
    <p:extLst>
      <p:ext uri="{BB962C8B-B14F-4D97-AF65-F5344CB8AC3E}">
        <p14:creationId xmlns:p14="http://schemas.microsoft.com/office/powerpoint/2010/main" val="289283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subTitle" idx="1"/>
          </p:nvPr>
        </p:nvSpPr>
        <p:spPr>
          <a:xfrm>
            <a:off x="1524000" y="2601119"/>
            <a:ext cx="9144000" cy="1655762"/>
          </a:xfrm>
        </p:spPr>
        <p:txBody>
          <a:bodyPr>
            <a:noAutofit/>
          </a:bodyPr>
          <a:lstStyle/>
          <a:p>
            <a:pPr marL="0" indent="0" algn="ctr">
              <a:buNone/>
            </a:pPr>
            <a:r>
              <a:rPr lang="es-MX" sz="4000" b="1" dirty="0">
                <a:latin typeface="Trajan Pro" panose="02020502050506020301"/>
              </a:rPr>
              <a:t>Elementos a considerar en la Contratación de Obras y Servicios relacionados con las mismas</a:t>
            </a:r>
            <a:endParaRPr lang="es-MX" sz="4000" dirty="0">
              <a:latin typeface="Trajan Pro" panose="02020502050506020301"/>
            </a:endParaRPr>
          </a:p>
        </p:txBody>
      </p:sp>
    </p:spTree>
    <p:extLst>
      <p:ext uri="{BB962C8B-B14F-4D97-AF65-F5344CB8AC3E}">
        <p14:creationId xmlns:p14="http://schemas.microsoft.com/office/powerpoint/2010/main" val="96528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30442" y="2081716"/>
            <a:ext cx="10331115" cy="3046988"/>
          </a:xfrm>
          <a:prstGeom prst="rect">
            <a:avLst/>
          </a:prstGeom>
        </p:spPr>
        <p:txBody>
          <a:bodyPr wrap="square">
            <a:spAutoFit/>
          </a:bodyPr>
          <a:lstStyle/>
          <a:p>
            <a:pPr algn="just"/>
            <a:r>
              <a:rPr lang="es-MX" sz="2400" dirty="0"/>
              <a:t>Atribuciones del Comité Técnico del Fondo para el Desarrollo de la Infraestructura de la Red Universitaria:</a:t>
            </a:r>
          </a:p>
          <a:p>
            <a:pPr algn="just"/>
            <a:endParaRPr lang="es-MX" sz="2400" dirty="0"/>
          </a:p>
          <a:p>
            <a:pPr marL="971550" lvl="1" indent="-514350" algn="just">
              <a:buFont typeface="+mj-lt"/>
              <a:buAutoNum type="romanUcPeriod"/>
            </a:pPr>
            <a:r>
              <a:rPr lang="es-MX" sz="2400" dirty="0"/>
              <a:t>Opinar sobre el Plan Institucional del Desarrollo de la Infraestructura;</a:t>
            </a:r>
          </a:p>
          <a:p>
            <a:pPr marL="971550" lvl="1" indent="-514350" algn="just">
              <a:buFont typeface="+mj-lt"/>
              <a:buAutoNum type="romanUcPeriod"/>
            </a:pPr>
            <a:r>
              <a:rPr lang="es-MX" sz="2400" dirty="0"/>
              <a:t>Opinar sobre el Plan Maestro de Desarrollo de la Infraestructura de cada una de las dependencias de la Red, y</a:t>
            </a:r>
          </a:p>
          <a:p>
            <a:pPr marL="971550" lvl="1" indent="-514350" algn="just">
              <a:buFont typeface="+mj-lt"/>
              <a:buAutoNum type="romanUcPeriod"/>
            </a:pPr>
            <a:r>
              <a:rPr lang="es-MX" sz="2400" dirty="0"/>
              <a:t>Evaluar la pertinencia, viabilidad técnica y financiera de los proyectos que promuevan las dependencias de la Red.</a:t>
            </a:r>
          </a:p>
        </p:txBody>
      </p:sp>
      <p:sp>
        <p:nvSpPr>
          <p:cNvPr id="3" name="Título 1"/>
          <p:cNvSpPr>
            <a:spLocks noGrp="1"/>
          </p:cNvSpPr>
          <p:nvPr>
            <p:ph type="title"/>
          </p:nvPr>
        </p:nvSpPr>
        <p:spPr/>
        <p:txBody>
          <a:bodyPr>
            <a:normAutofit/>
          </a:bodyPr>
          <a:lstStyle/>
          <a:p>
            <a:pPr algn="r"/>
            <a:r>
              <a:rPr lang="es-MX" sz="3200" b="1" dirty="0">
                <a:latin typeface="Trajan Pro" panose="02020502050506020301"/>
              </a:rPr>
              <a:t>Elementos a considerar en la Contratación de Obras y Servicios relacionados con las mismas (planeación)</a:t>
            </a:r>
          </a:p>
        </p:txBody>
      </p:sp>
      <p:sp>
        <p:nvSpPr>
          <p:cNvPr id="5" name="Marcador de número de diapositiva 4"/>
          <p:cNvSpPr>
            <a:spLocks noGrp="1"/>
          </p:cNvSpPr>
          <p:nvPr>
            <p:ph type="sldNum" sz="quarter" idx="12"/>
          </p:nvPr>
        </p:nvSpPr>
        <p:spPr/>
        <p:txBody>
          <a:bodyPr/>
          <a:lstStyle/>
          <a:p>
            <a:fld id="{2530D131-B8E5-45CF-B28A-FFDADCA37FB9}" type="slidenum">
              <a:rPr lang="es-MX" smtClean="0"/>
              <a:t>17</a:t>
            </a:fld>
            <a:endParaRPr lang="es-MX" dirty="0"/>
          </a:p>
        </p:txBody>
      </p:sp>
    </p:spTree>
    <p:extLst>
      <p:ext uri="{BB962C8B-B14F-4D97-AF65-F5344CB8AC3E}">
        <p14:creationId xmlns:p14="http://schemas.microsoft.com/office/powerpoint/2010/main" val="361735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12485" y="1861572"/>
            <a:ext cx="10200283" cy="1200329"/>
          </a:xfrm>
          <a:prstGeom prst="rect">
            <a:avLst/>
          </a:prstGeom>
        </p:spPr>
        <p:txBody>
          <a:bodyPr wrap="square">
            <a:spAutoFit/>
          </a:bodyPr>
          <a:lstStyle/>
          <a:p>
            <a:pPr algn="just"/>
            <a:r>
              <a:rPr lang="es-MX" sz="2400" dirty="0"/>
              <a:t>Las contrataciones de obras y de servicios relacionados con las mismas, se realizarán mediante los procedimientos establecidos en el </a:t>
            </a:r>
            <a:r>
              <a:rPr lang="es-MX" sz="2400" i="1" dirty="0"/>
              <a:t>Reglamento de Obras y Servicios Relacionados con las mismas. </a:t>
            </a:r>
          </a:p>
        </p:txBody>
      </p:sp>
      <p:sp>
        <p:nvSpPr>
          <p:cNvPr id="3" name="Título 1"/>
          <p:cNvSpPr>
            <a:spLocks noGrp="1"/>
          </p:cNvSpPr>
          <p:nvPr>
            <p:ph type="title"/>
          </p:nvPr>
        </p:nvSpPr>
        <p:spPr/>
        <p:txBody>
          <a:bodyPr>
            <a:normAutofit/>
          </a:bodyPr>
          <a:lstStyle/>
          <a:p>
            <a:pPr algn="r"/>
            <a:r>
              <a:rPr lang="es-MX" sz="3200" b="1" dirty="0">
                <a:latin typeface="Trajan Pro"/>
              </a:rPr>
              <a:t>Elementos a considerar en la Contratación de Obras y Servicios relacionados con las mismas (planeación)</a:t>
            </a:r>
          </a:p>
        </p:txBody>
      </p:sp>
      <p:sp>
        <p:nvSpPr>
          <p:cNvPr id="7" name="Marcador de número de diapositiva 6"/>
          <p:cNvSpPr>
            <a:spLocks noGrp="1"/>
          </p:cNvSpPr>
          <p:nvPr>
            <p:ph type="sldNum" sz="quarter" idx="12"/>
          </p:nvPr>
        </p:nvSpPr>
        <p:spPr/>
        <p:txBody>
          <a:bodyPr/>
          <a:lstStyle/>
          <a:p>
            <a:fld id="{2530D131-B8E5-45CF-B28A-FFDADCA37FB9}" type="slidenum">
              <a:rPr lang="es-MX" smtClean="0"/>
              <a:t>18</a:t>
            </a:fld>
            <a:endParaRPr lang="es-MX" dirty="0"/>
          </a:p>
        </p:txBody>
      </p:sp>
      <p:graphicFrame>
        <p:nvGraphicFramePr>
          <p:cNvPr id="2" name="Diagrama 1"/>
          <p:cNvGraphicFramePr/>
          <p:nvPr>
            <p:extLst>
              <p:ext uri="{D42A27DB-BD31-4B8C-83A1-F6EECF244321}">
                <p14:modId xmlns:p14="http://schemas.microsoft.com/office/powerpoint/2010/main" val="3844445033"/>
              </p:ext>
            </p:extLst>
          </p:nvPr>
        </p:nvGraphicFramePr>
        <p:xfrm>
          <a:off x="2032000" y="3061901"/>
          <a:ext cx="8128000" cy="2321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012485" y="5361234"/>
            <a:ext cx="10200283" cy="830997"/>
          </a:xfrm>
          <a:prstGeom prst="rect">
            <a:avLst/>
          </a:prstGeom>
        </p:spPr>
        <p:txBody>
          <a:bodyPr wrap="square">
            <a:spAutoFit/>
          </a:bodyPr>
          <a:lstStyle/>
          <a:p>
            <a:pPr algn="just"/>
            <a:r>
              <a:rPr lang="es-MX" sz="2400" dirty="0"/>
              <a:t>Se realizará el ajuste de salarios mínimos a la </a:t>
            </a:r>
            <a:r>
              <a:rPr lang="es-MX" sz="2400" b="1" i="1" dirty="0"/>
              <a:t>Unidad de Medida y Actualización (UMA) </a:t>
            </a:r>
            <a:r>
              <a:rPr lang="es-MX" sz="2400" dirty="0"/>
              <a:t>para la determinación del procedimiento a aplicable.</a:t>
            </a:r>
            <a:endParaRPr lang="es-MX" sz="2400" i="1" dirty="0"/>
          </a:p>
        </p:txBody>
      </p:sp>
    </p:spTree>
    <p:extLst>
      <p:ext uri="{BB962C8B-B14F-4D97-AF65-F5344CB8AC3E}">
        <p14:creationId xmlns:p14="http://schemas.microsoft.com/office/powerpoint/2010/main" val="407566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95858" y="1747758"/>
            <a:ext cx="10200283" cy="4524315"/>
          </a:xfrm>
          <a:prstGeom prst="rect">
            <a:avLst/>
          </a:prstGeom>
        </p:spPr>
        <p:txBody>
          <a:bodyPr wrap="square">
            <a:spAutoFit/>
          </a:bodyPr>
          <a:lstStyle/>
          <a:p>
            <a:pPr marL="457200" indent="-457200" algn="just">
              <a:buFont typeface="Arial" panose="020B0604020202020204" pitchFamily="34" charset="0"/>
              <a:buChar char="•"/>
            </a:pPr>
            <a:r>
              <a:rPr lang="es-MX" sz="2400" dirty="0"/>
              <a:t>Por licitación pública.</a:t>
            </a:r>
          </a:p>
          <a:p>
            <a:pPr marL="457200" indent="-457200" algn="just">
              <a:buFont typeface="Arial" panose="020B0604020202020204" pitchFamily="34" charset="0"/>
              <a:buChar char="•"/>
            </a:pPr>
            <a:r>
              <a:rPr lang="es-MX" sz="2400" dirty="0"/>
              <a:t>Por invitación cuando menos a tres.</a:t>
            </a:r>
          </a:p>
          <a:p>
            <a:pPr marL="457200" indent="-457200" algn="just">
              <a:buFont typeface="Arial" panose="020B0604020202020204" pitchFamily="34" charset="0"/>
              <a:buChar char="•"/>
            </a:pPr>
            <a:r>
              <a:rPr lang="es-MX" sz="2400" dirty="0"/>
              <a:t>Adjudicación directa.</a:t>
            </a:r>
          </a:p>
          <a:p>
            <a:pPr algn="just"/>
            <a:endParaRPr lang="es-MX" sz="2400" dirty="0"/>
          </a:p>
          <a:p>
            <a:pPr algn="just"/>
            <a:r>
              <a:rPr lang="es-MX" sz="2400" dirty="0"/>
              <a:t>La adjudicación de Obras y Servicios relacionados con las mismas deberán sujetarse a los montos máximos establecidos mediante </a:t>
            </a:r>
            <a:r>
              <a:rPr lang="es-MX" sz="2400" b="1" dirty="0"/>
              <a:t>VR/CIRCULAR 02/2021</a:t>
            </a:r>
            <a:r>
              <a:rPr lang="es-MX" sz="2400" dirty="0"/>
              <a:t> (se actualiza cada año con base en el Presupuesto de Egresos de la Federación).</a:t>
            </a:r>
          </a:p>
          <a:p>
            <a:pPr algn="just"/>
            <a:endParaRPr lang="es-MX" sz="2400" dirty="0"/>
          </a:p>
          <a:p>
            <a:pPr algn="just"/>
            <a:r>
              <a:rPr lang="es-MX" sz="2400" dirty="0"/>
              <a:t>Además se debe cumplir con la retención del 5 al millar establecida en la</a:t>
            </a:r>
          </a:p>
          <a:p>
            <a:pPr algn="just"/>
            <a:r>
              <a:rPr lang="es-MX" sz="2400" b="1" dirty="0"/>
              <a:t>VR/circular 05/2015 </a:t>
            </a:r>
            <a:r>
              <a:rPr lang="es-MX" sz="2400" dirty="0"/>
              <a:t>.</a:t>
            </a:r>
          </a:p>
          <a:p>
            <a:pPr algn="just"/>
            <a:endParaRPr lang="es-MX" sz="2400" dirty="0"/>
          </a:p>
          <a:p>
            <a:pPr algn="just"/>
            <a:r>
              <a:rPr lang="es-MX" sz="2400" dirty="0"/>
              <a:t>La contratación se realizará conforme a lo establecido en la norma universitaria.</a:t>
            </a:r>
          </a:p>
        </p:txBody>
      </p:sp>
      <p:sp>
        <p:nvSpPr>
          <p:cNvPr id="3" name="Título 1"/>
          <p:cNvSpPr>
            <a:spLocks noGrp="1"/>
          </p:cNvSpPr>
          <p:nvPr>
            <p:ph type="title"/>
          </p:nvPr>
        </p:nvSpPr>
        <p:spPr/>
        <p:txBody>
          <a:bodyPr>
            <a:normAutofit/>
          </a:bodyPr>
          <a:lstStyle/>
          <a:p>
            <a:pPr algn="r"/>
            <a:r>
              <a:rPr lang="es-MX" sz="3200" b="1" dirty="0">
                <a:latin typeface="Trajan Pro" panose="02020502050506020301"/>
              </a:rPr>
              <a:t>Procedimiento de Contratación cuando los recursos sean de origen federal</a:t>
            </a:r>
          </a:p>
        </p:txBody>
      </p:sp>
      <p:sp>
        <p:nvSpPr>
          <p:cNvPr id="5" name="Marcador de número de diapositiva 4"/>
          <p:cNvSpPr>
            <a:spLocks noGrp="1"/>
          </p:cNvSpPr>
          <p:nvPr>
            <p:ph type="sldNum" sz="quarter" idx="12"/>
          </p:nvPr>
        </p:nvSpPr>
        <p:spPr/>
        <p:txBody>
          <a:bodyPr/>
          <a:lstStyle/>
          <a:p>
            <a:fld id="{2530D131-B8E5-45CF-B28A-FFDADCA37FB9}" type="slidenum">
              <a:rPr lang="es-MX" smtClean="0"/>
              <a:t>19</a:t>
            </a:fld>
            <a:endParaRPr lang="es-MX" dirty="0"/>
          </a:p>
        </p:txBody>
      </p:sp>
    </p:spTree>
    <p:extLst>
      <p:ext uri="{BB962C8B-B14F-4D97-AF65-F5344CB8AC3E}">
        <p14:creationId xmlns:p14="http://schemas.microsoft.com/office/powerpoint/2010/main" val="21953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subTitle" idx="1"/>
          </p:nvPr>
        </p:nvSpPr>
        <p:spPr>
          <a:xfrm>
            <a:off x="1524000" y="2601119"/>
            <a:ext cx="9144000" cy="1655762"/>
          </a:xfrm>
        </p:spPr>
        <p:txBody>
          <a:bodyPr>
            <a:normAutofit/>
          </a:bodyPr>
          <a:lstStyle/>
          <a:p>
            <a:pPr marL="0" indent="0" algn="ctr">
              <a:buNone/>
            </a:pPr>
            <a:r>
              <a:rPr lang="es-MX" sz="4000" b="1" dirty="0">
                <a:latin typeface="Trajan Pro" panose="02020502050506020301"/>
              </a:rPr>
              <a:t>Recursos para infraestructura</a:t>
            </a:r>
          </a:p>
          <a:p>
            <a:pPr marL="0" indent="0" algn="ctr">
              <a:buNone/>
            </a:pPr>
            <a:r>
              <a:rPr lang="es-MX" sz="3200" dirty="0"/>
              <a:t>- Cierre ejercicio 2021 -</a:t>
            </a:r>
          </a:p>
        </p:txBody>
      </p:sp>
    </p:spTree>
    <p:extLst>
      <p:ext uri="{BB962C8B-B14F-4D97-AF65-F5344CB8AC3E}">
        <p14:creationId xmlns:p14="http://schemas.microsoft.com/office/powerpoint/2010/main" val="1577065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25978" y="2046732"/>
            <a:ext cx="10740044" cy="3785652"/>
          </a:xfrm>
          <a:prstGeom prst="rect">
            <a:avLst/>
          </a:prstGeom>
        </p:spPr>
        <p:txBody>
          <a:bodyPr wrap="square">
            <a:spAutoFit/>
          </a:bodyPr>
          <a:lstStyle/>
          <a:p>
            <a:pPr algn="just"/>
            <a:r>
              <a:rPr lang="es-MX" sz="2400" b="1" dirty="0"/>
              <a:t>Objetivo</a:t>
            </a:r>
            <a:r>
              <a:rPr lang="es-MX" sz="2400" dirty="0"/>
              <a:t>: Revisión de los procedimientos de las adquisiciones o contratación de servicios, y a la adjudicación de obras y servicios relacionados con las mismas.</a:t>
            </a:r>
          </a:p>
          <a:p>
            <a:pPr algn="just"/>
            <a:endParaRPr lang="es-MX" sz="2400" dirty="0"/>
          </a:p>
          <a:p>
            <a:pPr algn="just"/>
            <a:r>
              <a:rPr lang="es-MX" sz="2400" dirty="0"/>
              <a:t>Las dependencias de la Red Universitaria que pretendan adjudicar una adquisición,  la contratación de servicios, una obra o servicios relacionados con las mismas, previo al fallo, deberán remitir al </a:t>
            </a:r>
            <a:r>
              <a:rPr lang="es-MX" sz="2400" b="1" dirty="0"/>
              <a:t>Comité Revisor</a:t>
            </a:r>
            <a:r>
              <a:rPr lang="es-MX" sz="2400" dirty="0"/>
              <a:t>, todos aquellos procesos cuyo monto de adjudicación sea mayor a 1,000 salarios mínimos mensuales. </a:t>
            </a:r>
          </a:p>
          <a:p>
            <a:pPr algn="just"/>
            <a:endParaRPr lang="es-MX" sz="2400" dirty="0">
              <a:solidFill>
                <a:schemeClr val="accent2">
                  <a:lumMod val="75000"/>
                </a:schemeClr>
              </a:solidFill>
            </a:endParaRPr>
          </a:p>
          <a:p>
            <a:pPr algn="just"/>
            <a:r>
              <a:rPr lang="es-MX" sz="2400" dirty="0"/>
              <a:t>Se realizará el ajuste de salarios mínimos a la </a:t>
            </a:r>
            <a:r>
              <a:rPr lang="es-MX" sz="2400" b="1" i="1" dirty="0"/>
              <a:t>Unidad de Medida y Actualización (UMA)</a:t>
            </a:r>
            <a:r>
              <a:rPr lang="es-MX" sz="2400" i="1" dirty="0"/>
              <a:t> </a:t>
            </a:r>
            <a:r>
              <a:rPr lang="es-MX" sz="2400" dirty="0"/>
              <a:t>para su determinación.</a:t>
            </a:r>
          </a:p>
        </p:txBody>
      </p:sp>
      <p:sp>
        <p:nvSpPr>
          <p:cNvPr id="3" name="Título 1"/>
          <p:cNvSpPr>
            <a:spLocks noGrp="1"/>
          </p:cNvSpPr>
          <p:nvPr>
            <p:ph type="title"/>
          </p:nvPr>
        </p:nvSpPr>
        <p:spPr/>
        <p:txBody>
          <a:bodyPr>
            <a:normAutofit/>
          </a:bodyPr>
          <a:lstStyle/>
          <a:p>
            <a:pPr algn="r"/>
            <a:r>
              <a:rPr lang="es-MX" sz="3200" b="1" dirty="0">
                <a:latin typeface="Trajan Pro"/>
              </a:rPr>
              <a:t>Comité Revisor</a:t>
            </a:r>
          </a:p>
        </p:txBody>
      </p:sp>
      <p:sp>
        <p:nvSpPr>
          <p:cNvPr id="5" name="Marcador de número de diapositiva 4"/>
          <p:cNvSpPr>
            <a:spLocks noGrp="1"/>
          </p:cNvSpPr>
          <p:nvPr>
            <p:ph type="sldNum" sz="quarter" idx="12"/>
          </p:nvPr>
        </p:nvSpPr>
        <p:spPr/>
        <p:txBody>
          <a:bodyPr/>
          <a:lstStyle/>
          <a:p>
            <a:fld id="{2530D131-B8E5-45CF-B28A-FFDADCA37FB9}" type="slidenum">
              <a:rPr lang="es-MX" smtClean="0"/>
              <a:t>20</a:t>
            </a:fld>
            <a:endParaRPr lang="es-MX" dirty="0"/>
          </a:p>
        </p:txBody>
      </p:sp>
    </p:spTree>
    <p:extLst>
      <p:ext uri="{BB962C8B-B14F-4D97-AF65-F5344CB8AC3E}">
        <p14:creationId xmlns:p14="http://schemas.microsoft.com/office/powerpoint/2010/main" val="219221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p:txBody>
          <a:bodyPr>
            <a:normAutofit/>
          </a:bodyPr>
          <a:lstStyle/>
          <a:p>
            <a:pPr algn="ctr"/>
            <a:r>
              <a:rPr lang="es-MX" sz="3600" b="1" dirty="0">
                <a:latin typeface="Trajan Pro"/>
              </a:rPr>
              <a:t>Muchas gracias</a:t>
            </a:r>
          </a:p>
        </p:txBody>
      </p:sp>
      <p:sp>
        <p:nvSpPr>
          <p:cNvPr id="4" name="Marcador de número de diapositiva 3"/>
          <p:cNvSpPr>
            <a:spLocks noGrp="1"/>
          </p:cNvSpPr>
          <p:nvPr>
            <p:ph type="sldNum" sz="quarter" idx="12"/>
          </p:nvPr>
        </p:nvSpPr>
        <p:spPr/>
        <p:txBody>
          <a:bodyPr/>
          <a:lstStyle/>
          <a:p>
            <a:fld id="{2530D131-B8E5-45CF-B28A-FFDADCA37FB9}" type="slidenum">
              <a:rPr lang="es-MX" smtClean="0"/>
              <a:t>21</a:t>
            </a:fld>
            <a:endParaRPr lang="es-MX" dirty="0"/>
          </a:p>
        </p:txBody>
      </p:sp>
      <p:sp>
        <p:nvSpPr>
          <p:cNvPr id="5" name="Rectángulo 4"/>
          <p:cNvSpPr/>
          <p:nvPr/>
        </p:nvSpPr>
        <p:spPr>
          <a:xfrm>
            <a:off x="725978" y="2005167"/>
            <a:ext cx="10740044" cy="3970318"/>
          </a:xfrm>
          <a:prstGeom prst="rect">
            <a:avLst/>
          </a:prstGeom>
        </p:spPr>
        <p:txBody>
          <a:bodyPr wrap="square">
            <a:spAutoFit/>
          </a:bodyPr>
          <a:lstStyle/>
          <a:p>
            <a:r>
              <a:rPr lang="es-MX" sz="2200" b="1" dirty="0"/>
              <a:t>	</a:t>
            </a:r>
            <a:r>
              <a:rPr lang="es-MX" sz="2400" b="1" dirty="0"/>
              <a:t>Contacto CGSAIT</a:t>
            </a:r>
            <a:endParaRPr lang="es-MX" sz="2200" b="1" dirty="0"/>
          </a:p>
          <a:p>
            <a:pPr algn="just"/>
            <a:endParaRPr lang="es-MX" sz="2200" b="1" dirty="0"/>
          </a:p>
          <a:p>
            <a:pPr algn="just"/>
            <a:r>
              <a:rPr lang="es-MX" sz="2200" b="1" dirty="0"/>
              <a:t>Página web: </a:t>
            </a:r>
            <a:r>
              <a:rPr lang="es-MX" sz="2200" dirty="0">
                <a:latin typeface="Arial" panose="020B0604020202020204" pitchFamily="34" charset="0"/>
                <a:cs typeface="Arial" panose="020B0604020202020204" pitchFamily="34" charset="0"/>
                <a:hlinkClick r:id="rId2"/>
              </a:rPr>
              <a:t>https://cgsait.udg.mx/</a:t>
            </a:r>
            <a:endParaRPr lang="es-MX" sz="2200" dirty="0">
              <a:latin typeface="Arial" panose="020B0604020202020204" pitchFamily="34" charset="0"/>
              <a:cs typeface="Arial" panose="020B0604020202020204" pitchFamily="34" charset="0"/>
            </a:endParaRPr>
          </a:p>
          <a:p>
            <a:pPr algn="just"/>
            <a:endParaRPr lang="es-MX" sz="2200" b="1" dirty="0"/>
          </a:p>
          <a:p>
            <a:pPr algn="just"/>
            <a:r>
              <a:rPr lang="es-MX" sz="2200" b="1" dirty="0"/>
              <a:t>Obras:  </a:t>
            </a:r>
          </a:p>
          <a:p>
            <a:pPr algn="just"/>
            <a:r>
              <a:rPr lang="es-MX" sz="2200" dirty="0"/>
              <a:t>Extensión 11802</a:t>
            </a:r>
          </a:p>
          <a:p>
            <a:pPr algn="just"/>
            <a:endParaRPr lang="es-MX" sz="1400" b="1" dirty="0"/>
          </a:p>
          <a:p>
            <a:pPr algn="just"/>
            <a:r>
              <a:rPr lang="es-MX" sz="2200" b="1" dirty="0"/>
              <a:t>Adquisiciones:</a:t>
            </a:r>
          </a:p>
          <a:p>
            <a:pPr algn="just"/>
            <a:r>
              <a:rPr lang="es-MX" sz="2200" dirty="0"/>
              <a:t>Extensión 11808</a:t>
            </a:r>
          </a:p>
          <a:p>
            <a:pPr algn="just"/>
            <a:endParaRPr lang="es-MX" sz="1200" b="1" dirty="0"/>
          </a:p>
          <a:p>
            <a:pPr algn="just"/>
            <a:r>
              <a:rPr lang="es-MX" sz="2200" b="1" dirty="0"/>
              <a:t>Presupuesto y FIFRU: </a:t>
            </a:r>
          </a:p>
          <a:p>
            <a:pPr algn="just"/>
            <a:r>
              <a:rPr lang="es-MX" sz="2200" dirty="0"/>
              <a:t>Extensión</a:t>
            </a:r>
            <a:r>
              <a:rPr lang="es-MX" sz="2200" b="1" dirty="0"/>
              <a:t> </a:t>
            </a:r>
            <a:r>
              <a:rPr lang="es-MX" sz="2200" dirty="0"/>
              <a:t>11849 </a:t>
            </a:r>
            <a:endParaRPr lang="es-MX" sz="2200" b="1" dirty="0"/>
          </a:p>
        </p:txBody>
      </p:sp>
    </p:spTree>
    <p:extLst>
      <p:ext uri="{BB962C8B-B14F-4D97-AF65-F5344CB8AC3E}">
        <p14:creationId xmlns:p14="http://schemas.microsoft.com/office/powerpoint/2010/main" val="2620130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69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r"/>
            <a:r>
              <a:rPr lang="es-MX" sz="3200" b="1" dirty="0">
                <a:latin typeface="Trajan Pro" panose="02020502050506020301"/>
              </a:rPr>
              <a:t>Recursos FAM 2021</a:t>
            </a:r>
          </a:p>
        </p:txBody>
      </p:sp>
      <p:sp>
        <p:nvSpPr>
          <p:cNvPr id="3" name="Subtítulo 2"/>
          <p:cNvSpPr>
            <a:spLocks noGrp="1"/>
          </p:cNvSpPr>
          <p:nvPr>
            <p:ph idx="1"/>
          </p:nvPr>
        </p:nvSpPr>
        <p:spPr/>
        <p:txBody>
          <a:bodyPr>
            <a:normAutofit fontScale="92500"/>
          </a:bodyPr>
          <a:lstStyle/>
          <a:p>
            <a:pPr marL="0" indent="0" algn="just">
              <a:buNone/>
            </a:pPr>
            <a:r>
              <a:rPr lang="es-ES_tradnl" dirty="0"/>
              <a:t>Los recursos asignados deberán ser ejercidos a más tardar el 31 de diciembre de 2021; los recursos comprometidos y no pagados al 31 de diciembre (ADEFAS), deberán pagarse a más tardar el último día hábil del mes de marzo de 2022.</a:t>
            </a:r>
          </a:p>
          <a:p>
            <a:pPr marL="0" indent="0" algn="just">
              <a:buNone/>
            </a:pPr>
            <a:endParaRPr lang="es-ES_tradnl" dirty="0"/>
          </a:p>
          <a:p>
            <a:pPr marL="0" indent="0" algn="just">
              <a:buNone/>
            </a:pPr>
            <a:r>
              <a:rPr lang="es-ES_tradnl" dirty="0"/>
              <a:t>Los </a:t>
            </a:r>
            <a:r>
              <a:rPr lang="es-ES_tradnl" b="1" dirty="0"/>
              <a:t>recursos disponibles </a:t>
            </a:r>
            <a:r>
              <a:rPr lang="es-ES_tradnl" dirty="0"/>
              <a:t>al 31 de diciembre de 2021 se deberán reintegrar a la TESOFE en la primera quincena del mes de enero de 2022.</a:t>
            </a:r>
          </a:p>
          <a:p>
            <a:pPr marL="0" indent="0" algn="just">
              <a:buNone/>
            </a:pPr>
            <a:endParaRPr lang="es-ES_tradnl" dirty="0"/>
          </a:p>
          <a:p>
            <a:pPr marL="0" indent="0" algn="just">
              <a:buNone/>
            </a:pPr>
            <a:r>
              <a:rPr lang="es-ES_tradnl" dirty="0"/>
              <a:t>Los </a:t>
            </a:r>
            <a:r>
              <a:rPr lang="es-ES_tradnl" b="1" dirty="0"/>
              <a:t>recursos comprometidos </a:t>
            </a:r>
            <a:r>
              <a:rPr lang="es-ES_tradnl" dirty="0"/>
              <a:t>y </a:t>
            </a:r>
            <a:r>
              <a:rPr lang="es-ES_tradnl" b="1" dirty="0"/>
              <a:t>no pagados </a:t>
            </a:r>
            <a:r>
              <a:rPr lang="es-ES_tradnl" dirty="0"/>
              <a:t>en el primer trimestre del 2021, deberán reintegrarse a más tardar en día 15 de abril de 2022.</a:t>
            </a:r>
          </a:p>
          <a:p>
            <a:pPr algn="just"/>
            <a:endParaRPr lang="es-ES_tradnl" dirty="0"/>
          </a:p>
        </p:txBody>
      </p:sp>
      <p:sp>
        <p:nvSpPr>
          <p:cNvPr id="6" name="Marcador de número de diapositiva 5"/>
          <p:cNvSpPr>
            <a:spLocks noGrp="1"/>
          </p:cNvSpPr>
          <p:nvPr>
            <p:ph type="sldNum" sz="quarter" idx="12"/>
          </p:nvPr>
        </p:nvSpPr>
        <p:spPr/>
        <p:txBody>
          <a:bodyPr/>
          <a:lstStyle/>
          <a:p>
            <a:fld id="{2530D131-B8E5-45CF-B28A-FFDADCA37FB9}" type="slidenum">
              <a:rPr lang="es-MX" smtClean="0"/>
              <a:t>3</a:t>
            </a:fld>
            <a:endParaRPr lang="es-MX" dirty="0"/>
          </a:p>
        </p:txBody>
      </p:sp>
    </p:spTree>
    <p:extLst>
      <p:ext uri="{BB962C8B-B14F-4D97-AF65-F5344CB8AC3E}">
        <p14:creationId xmlns:p14="http://schemas.microsoft.com/office/powerpoint/2010/main" val="2410119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r"/>
            <a:r>
              <a:rPr lang="es-MX" sz="3200" b="1" dirty="0">
                <a:latin typeface="Trajan Pro" panose="02020502050506020301"/>
              </a:rPr>
              <a:t>Recursos para infraestructura provenientes del crédito del Gobierno del Estado </a:t>
            </a:r>
          </a:p>
        </p:txBody>
      </p:sp>
      <p:sp>
        <p:nvSpPr>
          <p:cNvPr id="3" name="Subtítulo 2"/>
          <p:cNvSpPr>
            <a:spLocks noGrp="1"/>
          </p:cNvSpPr>
          <p:nvPr>
            <p:ph idx="1"/>
          </p:nvPr>
        </p:nvSpPr>
        <p:spPr>
          <a:xfrm>
            <a:off x="838200" y="1690688"/>
            <a:ext cx="10515600" cy="4351338"/>
          </a:xfrm>
        </p:spPr>
        <p:txBody>
          <a:bodyPr>
            <a:normAutofit/>
          </a:bodyPr>
          <a:lstStyle/>
          <a:p>
            <a:pPr marL="0" indent="0" algn="just">
              <a:lnSpc>
                <a:spcPct val="120000"/>
              </a:lnSpc>
              <a:buNone/>
            </a:pPr>
            <a:r>
              <a:rPr lang="es-MX" sz="2600" dirty="0"/>
              <a:t>Recursos provenientes del financiamiento público autorizado por el Congreso del Estado mediante Decreto 27913/LXII/20, publicado en el periódico oficial “El Estado de Jalisco” el día 23 de mayo de 2020, para ser destinados a la ejecución de las obras.</a:t>
            </a:r>
          </a:p>
          <a:p>
            <a:pPr marL="0" indent="0" algn="just">
              <a:lnSpc>
                <a:spcPct val="120000"/>
              </a:lnSpc>
              <a:buNone/>
            </a:pPr>
            <a:r>
              <a:rPr lang="es-ES_tradnl" sz="2600" dirty="0"/>
              <a:t>Se deberá cumplir con lo establecido en el convenio que para tal efecto se suscribió. </a:t>
            </a:r>
          </a:p>
        </p:txBody>
      </p:sp>
      <p:graphicFrame>
        <p:nvGraphicFramePr>
          <p:cNvPr id="5" name="Diagrama 4"/>
          <p:cNvGraphicFramePr/>
          <p:nvPr>
            <p:extLst>
              <p:ext uri="{D42A27DB-BD31-4B8C-83A1-F6EECF244321}">
                <p14:modId xmlns:p14="http://schemas.microsoft.com/office/powerpoint/2010/main" val="2400631818"/>
              </p:ext>
            </p:extLst>
          </p:nvPr>
        </p:nvGraphicFramePr>
        <p:xfrm>
          <a:off x="1426095" y="4777976"/>
          <a:ext cx="9339811" cy="1691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número de diapositiva 6"/>
          <p:cNvSpPr>
            <a:spLocks noGrp="1"/>
          </p:cNvSpPr>
          <p:nvPr>
            <p:ph type="sldNum" sz="quarter" idx="12"/>
          </p:nvPr>
        </p:nvSpPr>
        <p:spPr/>
        <p:txBody>
          <a:bodyPr/>
          <a:lstStyle/>
          <a:p>
            <a:fld id="{2530D131-B8E5-45CF-B28A-FFDADCA37FB9}" type="slidenum">
              <a:rPr lang="es-MX" smtClean="0"/>
              <a:t>4</a:t>
            </a:fld>
            <a:endParaRPr lang="es-MX" dirty="0"/>
          </a:p>
        </p:txBody>
      </p:sp>
    </p:spTree>
    <p:extLst>
      <p:ext uri="{BB962C8B-B14F-4D97-AF65-F5344CB8AC3E}">
        <p14:creationId xmlns:p14="http://schemas.microsoft.com/office/powerpoint/2010/main" val="367782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51411" y="1122363"/>
            <a:ext cx="11089178" cy="2387600"/>
          </a:xfrm>
        </p:spPr>
        <p:txBody>
          <a:bodyPr>
            <a:noAutofit/>
          </a:bodyPr>
          <a:lstStyle/>
          <a:p>
            <a:r>
              <a:rPr lang="es-MX" sz="4000" b="1" dirty="0">
                <a:latin typeface="Trajan Pro" panose="02020502050506020301"/>
              </a:rPr>
              <a:t>Presupuesto de Ingresos y Egresos 2022 de la Universidad de Guadalajara</a:t>
            </a:r>
          </a:p>
        </p:txBody>
      </p:sp>
      <p:sp>
        <p:nvSpPr>
          <p:cNvPr id="3" name="Subtítulo 2"/>
          <p:cNvSpPr>
            <a:spLocks noGrp="1"/>
          </p:cNvSpPr>
          <p:nvPr>
            <p:ph type="subTitle" idx="1"/>
          </p:nvPr>
        </p:nvSpPr>
        <p:spPr>
          <a:xfrm>
            <a:off x="1524000" y="3834795"/>
            <a:ext cx="9144000" cy="1655762"/>
          </a:xfrm>
        </p:spPr>
        <p:txBody>
          <a:bodyPr>
            <a:normAutofit/>
          </a:bodyPr>
          <a:lstStyle/>
          <a:p>
            <a:r>
              <a:rPr lang="es-MX" sz="3200" b="1" dirty="0">
                <a:ea typeface="+mj-ea"/>
                <a:cs typeface="+mj-cs"/>
              </a:rPr>
              <a:t>Criterios Generales y Específicos de Presupuestación</a:t>
            </a:r>
          </a:p>
        </p:txBody>
      </p:sp>
    </p:spTree>
    <p:extLst>
      <p:ext uri="{BB962C8B-B14F-4D97-AF65-F5344CB8AC3E}">
        <p14:creationId xmlns:p14="http://schemas.microsoft.com/office/powerpoint/2010/main" val="29890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Autofit/>
          </a:bodyPr>
          <a:lstStyle/>
          <a:p>
            <a:pPr algn="r"/>
            <a:r>
              <a:rPr lang="es-MX" sz="3200" b="1" dirty="0">
                <a:latin typeface="Trajan Pro" panose="02020502050506020301"/>
              </a:rPr>
              <a:t>Programación de recursos</a:t>
            </a:r>
          </a:p>
        </p:txBody>
      </p:sp>
      <p:sp>
        <p:nvSpPr>
          <p:cNvPr id="3" name="Subtítulo 2"/>
          <p:cNvSpPr>
            <a:spLocks noGrp="1"/>
          </p:cNvSpPr>
          <p:nvPr>
            <p:ph idx="1"/>
          </p:nvPr>
        </p:nvSpPr>
        <p:spPr>
          <a:xfrm>
            <a:off x="796636" y="1389995"/>
            <a:ext cx="6094615" cy="4351338"/>
          </a:xfrm>
        </p:spPr>
        <p:txBody>
          <a:bodyPr>
            <a:normAutofit/>
          </a:bodyPr>
          <a:lstStyle/>
          <a:p>
            <a:pPr marL="0" indent="0" algn="just">
              <a:buNone/>
            </a:pPr>
            <a:r>
              <a:rPr lang="es-MX" sz="2400" dirty="0"/>
              <a:t>Derivado de la clasificación emitida por el Consejo Nacional de Armonización Contable (CONAC) según el Clasificador por Objeto del Gasto (COG), resulta importante dejar de ser inercial, por lo que se exhorta a realizar la programación de los recursos bajo criterios de estricta </a:t>
            </a:r>
            <a:r>
              <a:rPr lang="es-MX" sz="2400" i="1" dirty="0"/>
              <a:t>racionalidad</a:t>
            </a:r>
            <a:r>
              <a:rPr lang="es-MX" sz="2400" dirty="0"/>
              <a:t> y </a:t>
            </a:r>
            <a:r>
              <a:rPr lang="es-MX" sz="2400" i="1" dirty="0"/>
              <a:t>austeridad</a:t>
            </a:r>
            <a:r>
              <a:rPr lang="es-MX" sz="2400" dirty="0"/>
              <a:t>, tomando en consideración la nueva normalidad que nos exige hacer reingeniería desde la manera de presupuestar, y con ello evitar posibles observaciones de los organismos fiscalizadores. </a:t>
            </a:r>
          </a:p>
        </p:txBody>
      </p:sp>
      <p:pic>
        <p:nvPicPr>
          <p:cNvPr id="4" name="Imagen 3"/>
          <p:cNvPicPr>
            <a:picLocks noChangeAspect="1"/>
          </p:cNvPicPr>
          <p:nvPr/>
        </p:nvPicPr>
        <p:blipFill rotWithShape="1">
          <a:blip r:embed="rId2"/>
          <a:srcRect b="8443"/>
          <a:stretch/>
        </p:blipFill>
        <p:spPr>
          <a:xfrm>
            <a:off x="6932815" y="1286273"/>
            <a:ext cx="4499586" cy="4558783"/>
          </a:xfrm>
          <a:prstGeom prst="rect">
            <a:avLst/>
          </a:prstGeom>
        </p:spPr>
      </p:pic>
      <p:graphicFrame>
        <p:nvGraphicFramePr>
          <p:cNvPr id="5" name="Diagrama 4"/>
          <p:cNvGraphicFramePr/>
          <p:nvPr>
            <p:extLst>
              <p:ext uri="{D42A27DB-BD31-4B8C-83A1-F6EECF244321}">
                <p14:modId xmlns:p14="http://schemas.microsoft.com/office/powerpoint/2010/main" val="669121405"/>
              </p:ext>
            </p:extLst>
          </p:nvPr>
        </p:nvGraphicFramePr>
        <p:xfrm>
          <a:off x="2347884" y="5029201"/>
          <a:ext cx="3720408" cy="1596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número de diapositiva 7"/>
          <p:cNvSpPr>
            <a:spLocks noGrp="1"/>
          </p:cNvSpPr>
          <p:nvPr>
            <p:ph type="sldNum" sz="quarter" idx="12"/>
          </p:nvPr>
        </p:nvSpPr>
        <p:spPr/>
        <p:txBody>
          <a:bodyPr/>
          <a:lstStyle/>
          <a:p>
            <a:fld id="{2530D131-B8E5-45CF-B28A-FFDADCA37FB9}" type="slidenum">
              <a:rPr lang="es-MX" smtClean="0"/>
              <a:t>6</a:t>
            </a:fld>
            <a:endParaRPr lang="es-MX" dirty="0"/>
          </a:p>
        </p:txBody>
      </p:sp>
    </p:spTree>
    <p:extLst>
      <p:ext uri="{BB962C8B-B14F-4D97-AF65-F5344CB8AC3E}">
        <p14:creationId xmlns:p14="http://schemas.microsoft.com/office/powerpoint/2010/main" val="134119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a:xfrm>
            <a:off x="532015" y="1159080"/>
            <a:ext cx="7224791" cy="5281757"/>
          </a:xfrm>
        </p:spPr>
        <p:txBody>
          <a:bodyPr>
            <a:noAutofit/>
          </a:bodyPr>
          <a:lstStyle/>
          <a:p>
            <a:pPr marL="0" indent="0" algn="just">
              <a:buNone/>
            </a:pPr>
            <a:r>
              <a:rPr lang="es-MX" sz="2200" dirty="0"/>
              <a:t>Actualmente nuestra Institución participa en diversos foros y </a:t>
            </a:r>
            <a:r>
              <a:rPr lang="en-US" sz="2200" dirty="0"/>
              <a:t>rankings</a:t>
            </a:r>
            <a:r>
              <a:rPr lang="es-MX" sz="2200" dirty="0"/>
              <a:t> internacionales que miden el porcentaje de gasto en sostenibilidad vs presupuesto total; generalmente no alcanzamos a registrar ninguna puntuación en ese rubro.</a:t>
            </a:r>
          </a:p>
          <a:p>
            <a:pPr marL="0" indent="0" algn="just">
              <a:buNone/>
            </a:pPr>
            <a:r>
              <a:rPr lang="es-MX" sz="2200" dirty="0"/>
              <a:t>Consideramos que aparte de incrementar las inversiones, es importante mejorar los métodos de registro, por ello, durante el ejercicio 2022 se incluirán en el P3e los mecanismos que permitan  identificar y clasificar con mayor precisión el gasto programado en dicho rubro.</a:t>
            </a:r>
          </a:p>
          <a:p>
            <a:pPr marL="0" indent="0" algn="just">
              <a:buNone/>
            </a:pPr>
            <a:r>
              <a:rPr lang="es-MX" sz="2200" dirty="0"/>
              <a:t>En la programación de proyectos del ejercicio 2022 que sea realizada en el presente año, si una Dependencia pretende realizar gastos en acciones encaminadas a la sostenibilidad, se les exhorta a programarlos en proyectos independientes de otros gastos e incluir al final del nombre del proyecto las siglas (PSA-UG); la Coordinación de Sostenibilidad solicitará de manera </a:t>
            </a:r>
            <a:r>
              <a:rPr lang="es-MX" sz="2200" b="1" dirty="0"/>
              <a:t>semestral</a:t>
            </a:r>
            <a:r>
              <a:rPr lang="es-MX" sz="2200" dirty="0"/>
              <a:t> a las Dependencias el gasto en dicho rubro.</a:t>
            </a:r>
          </a:p>
        </p:txBody>
      </p:sp>
      <p:sp>
        <p:nvSpPr>
          <p:cNvPr id="4" name="Título 1"/>
          <p:cNvSpPr txBox="1">
            <a:spLocks/>
          </p:cNvSpPr>
          <p:nvPr/>
        </p:nvSpPr>
        <p:spPr>
          <a:xfrm>
            <a:off x="1556084" y="300319"/>
            <a:ext cx="9144000" cy="77175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MX" sz="3200" b="1" dirty="0">
                <a:latin typeface="Trajan Pro" panose="02020502050506020301"/>
              </a:rPr>
              <a:t>Programación de recursos</a:t>
            </a:r>
          </a:p>
        </p:txBody>
      </p:sp>
      <p:pic>
        <p:nvPicPr>
          <p:cNvPr id="2" name="Imagen 1"/>
          <p:cNvPicPr>
            <a:picLocks noChangeAspect="1"/>
          </p:cNvPicPr>
          <p:nvPr/>
        </p:nvPicPr>
        <p:blipFill>
          <a:blip r:embed="rId2"/>
          <a:stretch>
            <a:fillRect/>
          </a:stretch>
        </p:blipFill>
        <p:spPr>
          <a:xfrm>
            <a:off x="8745610" y="1067863"/>
            <a:ext cx="2520000" cy="1505559"/>
          </a:xfrm>
          <a:prstGeom prst="rect">
            <a:avLst/>
          </a:prstGeom>
        </p:spPr>
      </p:pic>
      <p:pic>
        <p:nvPicPr>
          <p:cNvPr id="5" name="Imagen 4"/>
          <p:cNvPicPr>
            <a:picLocks noChangeAspect="1"/>
          </p:cNvPicPr>
          <p:nvPr/>
        </p:nvPicPr>
        <p:blipFill>
          <a:blip r:embed="rId3"/>
          <a:stretch>
            <a:fillRect/>
          </a:stretch>
        </p:blipFill>
        <p:spPr>
          <a:xfrm>
            <a:off x="8219781" y="2573422"/>
            <a:ext cx="1051657" cy="1072278"/>
          </a:xfrm>
          <a:prstGeom prst="rect">
            <a:avLst/>
          </a:prstGeom>
        </p:spPr>
      </p:pic>
      <p:pic>
        <p:nvPicPr>
          <p:cNvPr id="6" name="Imagen 5"/>
          <p:cNvPicPr>
            <a:picLocks noChangeAspect="1"/>
          </p:cNvPicPr>
          <p:nvPr/>
        </p:nvPicPr>
        <p:blipFill>
          <a:blip r:embed="rId4"/>
          <a:stretch>
            <a:fillRect/>
          </a:stretch>
        </p:blipFill>
        <p:spPr>
          <a:xfrm>
            <a:off x="9423257" y="2760455"/>
            <a:ext cx="1053182" cy="1039504"/>
          </a:xfrm>
          <a:prstGeom prst="rect">
            <a:avLst/>
          </a:prstGeom>
        </p:spPr>
      </p:pic>
      <p:pic>
        <p:nvPicPr>
          <p:cNvPr id="7" name="Imagen 6"/>
          <p:cNvPicPr>
            <a:picLocks noChangeAspect="1"/>
          </p:cNvPicPr>
          <p:nvPr/>
        </p:nvPicPr>
        <p:blipFill>
          <a:blip r:embed="rId5"/>
          <a:stretch>
            <a:fillRect/>
          </a:stretch>
        </p:blipFill>
        <p:spPr>
          <a:xfrm>
            <a:off x="10628258" y="2892962"/>
            <a:ext cx="1051200" cy="1044192"/>
          </a:xfrm>
          <a:prstGeom prst="rect">
            <a:avLst/>
          </a:prstGeom>
        </p:spPr>
      </p:pic>
      <p:grpSp>
        <p:nvGrpSpPr>
          <p:cNvPr id="14" name="Grupo 13"/>
          <p:cNvGrpSpPr/>
          <p:nvPr/>
        </p:nvGrpSpPr>
        <p:grpSpPr>
          <a:xfrm>
            <a:off x="7756806" y="3970366"/>
            <a:ext cx="4006797" cy="2071603"/>
            <a:chOff x="3932952" y="2705967"/>
            <a:chExt cx="4006797" cy="2071603"/>
          </a:xfrm>
        </p:grpSpPr>
        <p:graphicFrame>
          <p:nvGraphicFramePr>
            <p:cNvPr id="10" name="Diagrama 9"/>
            <p:cNvGraphicFramePr/>
            <p:nvPr>
              <p:extLst>
                <p:ext uri="{D42A27DB-BD31-4B8C-83A1-F6EECF244321}">
                  <p14:modId xmlns:p14="http://schemas.microsoft.com/office/powerpoint/2010/main" val="1716162511"/>
                </p:ext>
              </p:extLst>
            </p:nvPr>
          </p:nvGraphicFramePr>
          <p:xfrm>
            <a:off x="3932952" y="2705967"/>
            <a:ext cx="4006797" cy="20716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1" name="Conector recto de flecha 10"/>
            <p:cNvCxnSpPr/>
            <p:nvPr/>
          </p:nvCxnSpPr>
          <p:spPr>
            <a:xfrm>
              <a:off x="5494713" y="3350029"/>
              <a:ext cx="399012" cy="57324"/>
            </a:xfrm>
            <a:prstGeom prst="straightConnector1">
              <a:avLst/>
            </a:prstGeom>
            <a:ln w="28575">
              <a:solidFill>
                <a:srgbClr val="BD7A73"/>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Marcador de número de diapositiva 12"/>
          <p:cNvSpPr>
            <a:spLocks noGrp="1"/>
          </p:cNvSpPr>
          <p:nvPr>
            <p:ph type="sldNum" sz="quarter" idx="12"/>
          </p:nvPr>
        </p:nvSpPr>
        <p:spPr/>
        <p:txBody>
          <a:bodyPr/>
          <a:lstStyle/>
          <a:p>
            <a:fld id="{2530D131-B8E5-45CF-B28A-FFDADCA37FB9}" type="slidenum">
              <a:rPr lang="es-MX" smtClean="0"/>
              <a:t>7</a:t>
            </a:fld>
            <a:endParaRPr lang="es-MX" dirty="0"/>
          </a:p>
        </p:txBody>
      </p:sp>
    </p:spTree>
    <p:extLst>
      <p:ext uri="{BB962C8B-B14F-4D97-AF65-F5344CB8AC3E}">
        <p14:creationId xmlns:p14="http://schemas.microsoft.com/office/powerpoint/2010/main" val="370984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500"/>
                                        <p:tgtEl>
                                          <p:spTgt spid="5"/>
                                        </p:tgtEl>
                                      </p:cBhvr>
                                    </p:animEffect>
                                  </p:childTnLst>
                                </p:cTn>
                              </p:par>
                            </p:childTnLst>
                          </p:cTn>
                        </p:par>
                        <p:par>
                          <p:cTn id="12" fill="hold">
                            <p:stCondLst>
                              <p:cond delay="4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1750"/>
                                        <p:tgtEl>
                                          <p:spTgt spid="6"/>
                                        </p:tgtEl>
                                      </p:cBhvr>
                                    </p:animEffect>
                                  </p:childTnLst>
                                </p:cTn>
                              </p:par>
                            </p:childTnLst>
                          </p:cTn>
                        </p:par>
                        <p:par>
                          <p:cTn id="16" fill="hold">
                            <p:stCondLst>
                              <p:cond delay="6250"/>
                            </p:stCondLst>
                            <p:childTnLst>
                              <p:par>
                                <p:cTn id="17" presetID="6"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1750"/>
                                        <p:tgtEl>
                                          <p:spTgt spid="7"/>
                                        </p:tgtEl>
                                      </p:cBhvr>
                                    </p:animEffect>
                                  </p:childTnLst>
                                </p:cTn>
                              </p:par>
                            </p:childTnLst>
                          </p:cTn>
                        </p:par>
                        <p:par>
                          <p:cTn id="20" fill="hold">
                            <p:stCondLst>
                              <p:cond delay="8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Autofit/>
          </a:bodyPr>
          <a:lstStyle/>
          <a:p>
            <a:pPr algn="r"/>
            <a:r>
              <a:rPr lang="es-MX" sz="3200" b="1" dirty="0">
                <a:latin typeface="Trajan Pro" panose="02020502050506020301"/>
              </a:rPr>
              <a:t>Restricciones en la programación de recursos</a:t>
            </a:r>
          </a:p>
        </p:txBody>
      </p:sp>
      <p:sp>
        <p:nvSpPr>
          <p:cNvPr id="3" name="Subtítulo 2"/>
          <p:cNvSpPr>
            <a:spLocks noGrp="1"/>
          </p:cNvSpPr>
          <p:nvPr>
            <p:ph idx="1"/>
          </p:nvPr>
        </p:nvSpPr>
        <p:spPr/>
        <p:txBody>
          <a:bodyPr>
            <a:normAutofit/>
          </a:bodyPr>
          <a:lstStyle/>
          <a:p>
            <a:pPr marL="0" indent="0" algn="just">
              <a:buNone/>
            </a:pPr>
            <a:r>
              <a:rPr lang="es-MX" dirty="0"/>
              <a:t>Los recursos cuya </a:t>
            </a:r>
            <a:r>
              <a:rPr lang="es-MX" b="1" dirty="0"/>
              <a:t>fuente de financiamiento </a:t>
            </a:r>
            <a:r>
              <a:rPr lang="es-MX" dirty="0"/>
              <a:t>sea </a:t>
            </a:r>
            <a:r>
              <a:rPr lang="es-MX" b="1" dirty="0"/>
              <a:t>Subsidio Federal</a:t>
            </a:r>
            <a:r>
              <a:rPr lang="es-MX" dirty="0"/>
              <a:t>, no podrán programarse presupuestalmente en proyectos con capítulo de gasto </a:t>
            </a:r>
            <a:r>
              <a:rPr lang="es-MX" b="1" dirty="0"/>
              <a:t>5000</a:t>
            </a:r>
            <a:r>
              <a:rPr lang="es-MX" dirty="0"/>
              <a:t> (Bienes muebles, inmuebles e intangibles) y </a:t>
            </a:r>
            <a:r>
              <a:rPr lang="es-MX" b="1" dirty="0"/>
              <a:t>6000</a:t>
            </a:r>
            <a:r>
              <a:rPr lang="es-MX" dirty="0"/>
              <a:t> (Inversión pública), asimismo no podrán realizarse compensaciones internas de estos recursos para dichos capítulos de gasto. Para estos efectos deberá aplicarse subsidio estatal o ingresos autogenerados.</a:t>
            </a:r>
          </a:p>
        </p:txBody>
      </p:sp>
      <p:sp>
        <p:nvSpPr>
          <p:cNvPr id="6" name="Rectángulo 5"/>
          <p:cNvSpPr/>
          <p:nvPr/>
        </p:nvSpPr>
        <p:spPr>
          <a:xfrm rot="20249410">
            <a:off x="8703426" y="4235604"/>
            <a:ext cx="1413164" cy="1379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s-MX" sz="3200" b="1" dirty="0">
                <a:solidFill>
                  <a:schemeClr val="bg2">
                    <a:lumMod val="50000"/>
                  </a:schemeClr>
                </a:solidFill>
                <a:latin typeface="Arial Black" panose="020B0A04020102020204" pitchFamily="34" charset="0"/>
              </a:rPr>
              <a:t>5000</a:t>
            </a:r>
          </a:p>
          <a:p>
            <a:pPr algn="r">
              <a:lnSpc>
                <a:spcPct val="150000"/>
              </a:lnSpc>
            </a:pPr>
            <a:r>
              <a:rPr lang="es-MX" sz="3200" b="1" dirty="0">
                <a:solidFill>
                  <a:schemeClr val="bg2">
                    <a:lumMod val="50000"/>
                  </a:schemeClr>
                </a:solidFill>
                <a:latin typeface="Arial Black" panose="020B0A04020102020204" pitchFamily="34" charset="0"/>
              </a:rPr>
              <a:t> 6000</a:t>
            </a:r>
          </a:p>
        </p:txBody>
      </p:sp>
      <p:sp>
        <p:nvSpPr>
          <p:cNvPr id="5" name="Señal de prohibido 4"/>
          <p:cNvSpPr/>
          <p:nvPr/>
        </p:nvSpPr>
        <p:spPr>
          <a:xfrm>
            <a:off x="8329353" y="3952973"/>
            <a:ext cx="2144684" cy="1936865"/>
          </a:xfrm>
          <a:prstGeom prst="noSmoking">
            <a:avLst>
              <a:gd name="adj" fmla="val 8562"/>
            </a:avLst>
          </a:prstGeom>
          <a:solidFill>
            <a:srgbClr val="BD7A7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8" name="Marcador de número de diapositiva 7"/>
          <p:cNvSpPr>
            <a:spLocks noGrp="1"/>
          </p:cNvSpPr>
          <p:nvPr>
            <p:ph type="sldNum" sz="quarter" idx="12"/>
          </p:nvPr>
        </p:nvSpPr>
        <p:spPr/>
        <p:txBody>
          <a:bodyPr/>
          <a:lstStyle/>
          <a:p>
            <a:fld id="{2530D131-B8E5-45CF-B28A-FFDADCA37FB9}" type="slidenum">
              <a:rPr lang="es-MX" smtClean="0"/>
              <a:t>8</a:t>
            </a:fld>
            <a:endParaRPr lang="es-MX" dirty="0"/>
          </a:p>
        </p:txBody>
      </p:sp>
    </p:spTree>
    <p:extLst>
      <p:ext uri="{BB962C8B-B14F-4D97-AF65-F5344CB8AC3E}">
        <p14:creationId xmlns:p14="http://schemas.microsoft.com/office/powerpoint/2010/main" val="217183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125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a:xfrm>
            <a:off x="838200" y="1221967"/>
            <a:ext cx="10515600" cy="5261957"/>
          </a:xfrm>
        </p:spPr>
        <p:txBody>
          <a:bodyPr>
            <a:noAutofit/>
          </a:bodyPr>
          <a:lstStyle/>
          <a:p>
            <a:pPr marL="0" indent="0" algn="just">
              <a:buNone/>
            </a:pPr>
            <a:r>
              <a:rPr lang="es-MX" sz="2100" b="1" dirty="0"/>
              <a:t>Procedimientos del Presupuesto de Ingresos y Egresos</a:t>
            </a:r>
          </a:p>
          <a:p>
            <a:pPr marL="0" indent="0" algn="just">
              <a:buNone/>
            </a:pPr>
            <a:r>
              <a:rPr lang="es-MX" sz="2100" b="1" dirty="0"/>
              <a:t>2.20. </a:t>
            </a:r>
            <a:r>
              <a:rPr lang="es-MX" sz="2100" dirty="0"/>
              <a:t>Las partidas destinadas para obras de infraestructura, previo a su ejercicio deberán darse de alta en el </a:t>
            </a:r>
            <a:r>
              <a:rPr lang="es-MX" sz="2100" b="1" dirty="0"/>
              <a:t>catálogo de obras </a:t>
            </a:r>
            <a:r>
              <a:rPr lang="es-MX" sz="2100" dirty="0"/>
              <a:t>e identificar para su manejo y registro contable dos tipos de obras:</a:t>
            </a:r>
          </a:p>
          <a:p>
            <a:pPr marL="457200" indent="-457200" algn="just">
              <a:buAutoNum type="alphaLcParenR"/>
            </a:pPr>
            <a:r>
              <a:rPr lang="es-MX" sz="2100" b="1" i="1" dirty="0"/>
              <a:t>Obras Capitalizables (Inversión)</a:t>
            </a:r>
            <a:r>
              <a:rPr lang="es-MX" sz="2100" dirty="0"/>
              <a:t>: Es la obra realizada en un bien propio de la Institución y que incremente su valor, mismas que podrán ser:</a:t>
            </a:r>
          </a:p>
          <a:p>
            <a:pPr marL="1028700" lvl="1" indent="-571500" algn="just">
              <a:buFont typeface="+mj-lt"/>
              <a:buAutoNum type="romanUcPeriod"/>
            </a:pPr>
            <a:r>
              <a:rPr lang="es-MX" sz="2100" i="1" dirty="0"/>
              <a:t>Obra nueva</a:t>
            </a:r>
          </a:p>
          <a:p>
            <a:pPr marL="1028700" lvl="1" indent="-571500" algn="just">
              <a:buFont typeface="+mj-lt"/>
              <a:buAutoNum type="romanUcPeriod"/>
            </a:pPr>
            <a:r>
              <a:rPr lang="es-MX" sz="2100" i="1" dirty="0"/>
              <a:t>Ampliaciones</a:t>
            </a:r>
          </a:p>
          <a:p>
            <a:pPr marL="1028700" lvl="1" indent="-571500" algn="just">
              <a:buFont typeface="+mj-lt"/>
              <a:buAutoNum type="romanUcPeriod"/>
            </a:pPr>
            <a:r>
              <a:rPr lang="es-MX" sz="2100" i="1" dirty="0"/>
              <a:t>Remodelaciones</a:t>
            </a:r>
          </a:p>
          <a:p>
            <a:pPr marL="1028700" lvl="1" indent="-571500" algn="just">
              <a:buFont typeface="+mj-lt"/>
              <a:buAutoNum type="romanUcPeriod"/>
            </a:pPr>
            <a:r>
              <a:rPr lang="es-MX" sz="2100" i="1" dirty="0"/>
              <a:t>Rehabilitación</a:t>
            </a:r>
          </a:p>
          <a:p>
            <a:pPr marL="1028700" lvl="1" indent="-571500" algn="just">
              <a:buFont typeface="+mj-lt"/>
              <a:buAutoNum type="romanUcPeriod"/>
            </a:pPr>
            <a:r>
              <a:rPr lang="es-MX" sz="2100" i="1" dirty="0"/>
              <a:t>Reforzamientos estructurales</a:t>
            </a:r>
          </a:p>
          <a:p>
            <a:pPr marL="1028700" lvl="1" indent="-571500" algn="just">
              <a:buFont typeface="+mj-lt"/>
              <a:buAutoNum type="romanUcPeriod"/>
            </a:pPr>
            <a:r>
              <a:rPr lang="es-MX" sz="2100" i="1" dirty="0"/>
              <a:t>Infraestructura básica</a:t>
            </a:r>
          </a:p>
          <a:p>
            <a:pPr marL="1028700" lvl="1" indent="-571500" algn="just">
              <a:buFont typeface="+mj-lt"/>
              <a:buAutoNum type="romanUcPeriod"/>
            </a:pPr>
            <a:r>
              <a:rPr lang="es-MX" sz="2100" i="1" dirty="0"/>
              <a:t>Estudios de pre inversión</a:t>
            </a:r>
          </a:p>
          <a:p>
            <a:pPr marL="0" lvl="1" indent="0" algn="just">
              <a:lnSpc>
                <a:spcPct val="100000"/>
              </a:lnSpc>
              <a:spcBef>
                <a:spcPts val="1000"/>
              </a:spcBef>
              <a:buNone/>
            </a:pPr>
            <a:r>
              <a:rPr lang="es-MX" sz="2100" dirty="0"/>
              <a:t>Si la obra es ejecutada y se define como capitalizable, el estudio de pre-inversión es capitalizable</a:t>
            </a:r>
          </a:p>
          <a:p>
            <a:pPr lvl="1" algn="just"/>
            <a:endParaRPr lang="es-MX" sz="2100" i="1" dirty="0"/>
          </a:p>
          <a:p>
            <a:pPr lvl="1" algn="just"/>
            <a:endParaRPr lang="es-MX" sz="2100" i="1" dirty="0"/>
          </a:p>
          <a:p>
            <a:pPr marL="1028700" lvl="1" indent="-571500" algn="just">
              <a:buFont typeface="+mj-lt"/>
              <a:buAutoNum type="romanUcPeriod"/>
            </a:pPr>
            <a:endParaRPr lang="es-MX" sz="2100" i="1" dirty="0"/>
          </a:p>
          <a:p>
            <a:pPr marL="1028700" lvl="1" indent="-571500" algn="just">
              <a:buFont typeface="+mj-lt"/>
              <a:buAutoNum type="romanUcPeriod"/>
            </a:pPr>
            <a:endParaRPr lang="es-MX" sz="2100" i="1" dirty="0"/>
          </a:p>
          <a:p>
            <a:pPr marL="1028700" lvl="1" indent="-571500" algn="just">
              <a:buFont typeface="+mj-lt"/>
              <a:buAutoNum type="romanUcPeriod"/>
            </a:pPr>
            <a:endParaRPr lang="es-MX" sz="2100" i="1" dirty="0"/>
          </a:p>
          <a:p>
            <a:pPr lvl="1" algn="just"/>
            <a:endParaRPr lang="es-MX" sz="2100" i="1" dirty="0"/>
          </a:p>
          <a:p>
            <a:pPr lvl="1" algn="just"/>
            <a:endParaRPr lang="es-MX" sz="2100" i="1" dirty="0"/>
          </a:p>
          <a:p>
            <a:pPr lvl="1" algn="just"/>
            <a:endParaRPr lang="es-MX" sz="2100" i="1" dirty="0"/>
          </a:p>
          <a:p>
            <a:pPr lvl="1" algn="l"/>
            <a:endParaRPr lang="es-MX" sz="2100" i="1" dirty="0"/>
          </a:p>
          <a:p>
            <a:pPr algn="just"/>
            <a:endParaRPr lang="es-MX" sz="2100" dirty="0"/>
          </a:p>
          <a:p>
            <a:pPr algn="just"/>
            <a:endParaRPr lang="es-MX" sz="2100" dirty="0"/>
          </a:p>
          <a:p>
            <a:pPr algn="just"/>
            <a:endParaRPr lang="es-MX" sz="2100" dirty="0"/>
          </a:p>
        </p:txBody>
      </p:sp>
      <p:sp>
        <p:nvSpPr>
          <p:cNvPr id="4" name="Título 1"/>
          <p:cNvSpPr txBox="1">
            <a:spLocks/>
          </p:cNvSpPr>
          <p:nvPr/>
        </p:nvSpPr>
        <p:spPr>
          <a:xfrm>
            <a:off x="1556084" y="300319"/>
            <a:ext cx="9144000" cy="77175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MX" sz="3200" b="1" dirty="0">
                <a:latin typeface="Trajan Pro" panose="02020502050506020301"/>
              </a:rPr>
              <a:t>Recursos programados para obras</a:t>
            </a:r>
          </a:p>
        </p:txBody>
      </p:sp>
      <p:sp>
        <p:nvSpPr>
          <p:cNvPr id="7" name="Marcador de número de diapositiva 6"/>
          <p:cNvSpPr>
            <a:spLocks noGrp="1"/>
          </p:cNvSpPr>
          <p:nvPr>
            <p:ph type="sldNum" sz="quarter" idx="12"/>
          </p:nvPr>
        </p:nvSpPr>
        <p:spPr/>
        <p:txBody>
          <a:bodyPr/>
          <a:lstStyle/>
          <a:p>
            <a:fld id="{2530D131-B8E5-45CF-B28A-FFDADCA37FB9}" type="slidenum">
              <a:rPr lang="es-MX" smtClean="0"/>
              <a:t>9</a:t>
            </a:fld>
            <a:endParaRPr lang="es-MX" dirty="0"/>
          </a:p>
        </p:txBody>
      </p:sp>
    </p:spTree>
    <p:extLst>
      <p:ext uri="{BB962C8B-B14F-4D97-AF65-F5344CB8AC3E}">
        <p14:creationId xmlns:p14="http://schemas.microsoft.com/office/powerpoint/2010/main" val="27260058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1674</Words>
  <Application>Microsoft Office PowerPoint</Application>
  <PresentationFormat>Panorámica</PresentationFormat>
  <Paragraphs>173</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Arial Black</vt:lpstr>
      <vt:lpstr>Calibri</vt:lpstr>
      <vt:lpstr>Calibri Light</vt:lpstr>
      <vt:lpstr>Trajan Pro</vt:lpstr>
      <vt:lpstr>Wingdings</vt:lpstr>
      <vt:lpstr>Tema de Office</vt:lpstr>
      <vt:lpstr>Presentación de PowerPoint</vt:lpstr>
      <vt:lpstr>Presentación de PowerPoint</vt:lpstr>
      <vt:lpstr>Recursos FAM 2021</vt:lpstr>
      <vt:lpstr>Recursos para infraestructura provenientes del crédito del Gobierno del Estado </vt:lpstr>
      <vt:lpstr>Presupuesto de Ingresos y Egresos 2022 de la Universidad de Guadalajara</vt:lpstr>
      <vt:lpstr>Programación de recursos</vt:lpstr>
      <vt:lpstr>Presentación de PowerPoint</vt:lpstr>
      <vt:lpstr>Restricciones en la programación de recursos</vt:lpstr>
      <vt:lpstr>Presentación de PowerPoint</vt:lpstr>
      <vt:lpstr>Presentación de PowerPoint</vt:lpstr>
      <vt:lpstr>Recursos programados para obras</vt:lpstr>
      <vt:lpstr>Presentación de PowerPoint</vt:lpstr>
      <vt:lpstr>Elementos a considerar en la Adquisición de Materiales y Servicios</vt:lpstr>
      <vt:lpstr>Elementos a considerar en la Adquisición de Materiales y Servicios</vt:lpstr>
      <vt:lpstr>Elementos a considerar en la Adquisición de Materiales y Servicios</vt:lpstr>
      <vt:lpstr>Presentación de PowerPoint</vt:lpstr>
      <vt:lpstr>Elementos a considerar en la Contratación de Obras y Servicios relacionados con las mismas (planeación)</vt:lpstr>
      <vt:lpstr>Elementos a considerar en la Contratación de Obras y Servicios relacionados con las mismas (planeación)</vt:lpstr>
      <vt:lpstr>Procedimiento de Contratación cuando los recursos sean de origen federal</vt:lpstr>
      <vt:lpstr>Comité Revisor</vt:lpstr>
      <vt:lpstr>Muchas gracias</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Ica</dc:creator>
  <cp:lastModifiedBy>Jorge Páez Vázquez UDG</cp:lastModifiedBy>
  <cp:revision>66</cp:revision>
  <dcterms:created xsi:type="dcterms:W3CDTF">2021-09-20T17:22:58Z</dcterms:created>
  <dcterms:modified xsi:type="dcterms:W3CDTF">2021-10-15T18:33:22Z</dcterms:modified>
</cp:coreProperties>
</file>